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2.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3.xml" ContentType="application/vnd.openxmlformats-officedocument.presentationml.tags+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5" r:id="rId3"/>
  </p:sldMasterIdLst>
  <p:notesMasterIdLst>
    <p:notesMasterId r:id="rId24"/>
  </p:notesMasterIdLst>
  <p:sldIdLst>
    <p:sldId id="258" r:id="rId4"/>
    <p:sldId id="256" r:id="rId5"/>
    <p:sldId id="282" r:id="rId6"/>
    <p:sldId id="309" r:id="rId7"/>
    <p:sldId id="283" r:id="rId8"/>
    <p:sldId id="288" r:id="rId9"/>
    <p:sldId id="294" r:id="rId10"/>
    <p:sldId id="302" r:id="rId11"/>
    <p:sldId id="303" r:id="rId12"/>
    <p:sldId id="310" r:id="rId13"/>
    <p:sldId id="311" r:id="rId14"/>
    <p:sldId id="281" r:id="rId15"/>
    <p:sldId id="312" r:id="rId16"/>
    <p:sldId id="296" r:id="rId17"/>
    <p:sldId id="292" r:id="rId18"/>
    <p:sldId id="301" r:id="rId19"/>
    <p:sldId id="308" r:id="rId20"/>
    <p:sldId id="313" r:id="rId21"/>
    <p:sldId id="262" r:id="rId22"/>
    <p:sldId id="263"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59" autoAdjust="0"/>
    <p:restoredTop sz="94660"/>
  </p:normalViewPr>
  <p:slideViewPr>
    <p:cSldViewPr snapToGrid="0" snapToObjects="1">
      <p:cViewPr>
        <p:scale>
          <a:sx n="100" d="100"/>
          <a:sy n="100" d="100"/>
        </p:scale>
        <p:origin x="-1048" y="-8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notesMaster" Target="notesMasters/notesMaster1.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0072CC-9DC6-054F-9DEA-21770F439E48}" type="datetimeFigureOut">
              <a:rPr lang="en-US" smtClean="0"/>
              <a:t>4/18/11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16E2A09-EB81-2441-8492-C049BA778E84}" type="slidenum">
              <a:rPr lang="en-US" smtClean="0"/>
              <a:t>‹#›</a:t>
            </a:fld>
            <a:endParaRPr lang="en-US" dirty="0"/>
          </a:p>
        </p:txBody>
      </p:sp>
    </p:spTree>
    <p:extLst>
      <p:ext uri="{BB962C8B-B14F-4D97-AF65-F5344CB8AC3E}">
        <p14:creationId xmlns:p14="http://schemas.microsoft.com/office/powerpoint/2010/main" val="257762431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58CC9574-A819-4FE4-99A7-1E27AD09ADC2}" type="slidenum">
              <a:rPr lang="en-US" smtClean="0">
                <a:solidFill>
                  <a:prstClr val="black"/>
                </a:solidFill>
                <a:latin typeface="Calibri"/>
              </a:rPr>
              <a:pPr/>
              <a:t>1</a:t>
            </a:fld>
            <a:endParaRPr lang="en-US" dirty="0">
              <a:solidFill>
                <a:prstClr val="black"/>
              </a:solidFill>
              <a:latin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fld id="{2B891980-0BF3-461C-95D4-87E094E9751C}" type="slidenum">
              <a:rPr lang="en-US" smtClean="0">
                <a:solidFill>
                  <a:prstClr val="black"/>
                </a:solidFill>
                <a:latin typeface="Calibri"/>
              </a:rPr>
              <a:pPr/>
              <a:t>11</a:t>
            </a:fld>
            <a:endParaRPr lang="en-US" dirty="0">
              <a:solidFill>
                <a:prstClr val="black"/>
              </a:solidFill>
              <a:latin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B891980-0BF3-461C-95D4-87E094E9751C}" type="slidenum">
              <a:rPr lang="en-US" smtClean="0">
                <a:solidFill>
                  <a:prstClr val="black"/>
                </a:solidFill>
              </a:rPr>
              <a:pPr/>
              <a:t>12</a:t>
            </a:fld>
            <a:endParaRPr lang="en-US" dirty="0">
              <a:solidFill>
                <a:prstClr val="black"/>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8CC9574-A819-4FE4-99A7-1E27AD09ADC2}" type="slidenum">
              <a:rPr lang="en-US" smtClean="0"/>
              <a:pPr/>
              <a:t>13</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fld id="{87D77045-401A-4D5E-BFE3-54C21A8A6634}" type="slidenum">
              <a:rPr lang="en-US" smtClean="0">
                <a:solidFill>
                  <a:prstClr val="black"/>
                </a:solidFill>
              </a:rPr>
              <a:pPr/>
              <a:t>14</a:t>
            </a:fld>
            <a:endParaRPr lang="en-US" dirty="0">
              <a:solidFill>
                <a:prstClr val="black"/>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8CC9574-A819-4FE4-99A7-1E27AD09ADC2}" type="slidenum">
              <a:rPr lang="en-US" smtClean="0"/>
              <a:pPr/>
              <a:t>15</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B891980-0BF3-461C-95D4-87E094E9751C}" type="slidenum">
              <a:rPr lang="en-US" smtClean="0">
                <a:solidFill>
                  <a:prstClr val="black"/>
                </a:solidFill>
                <a:latin typeface="Calibri"/>
              </a:rPr>
              <a:pPr/>
              <a:t>16</a:t>
            </a:fld>
            <a:endParaRPr lang="en-US" dirty="0">
              <a:solidFill>
                <a:prstClr val="black"/>
              </a:solidFill>
              <a:latin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B891980-0BF3-461C-95D4-87E094E9751C}" type="slidenum">
              <a:rPr lang="en-US" smtClean="0">
                <a:solidFill>
                  <a:prstClr val="black"/>
                </a:solidFill>
                <a:latin typeface="Calibri"/>
              </a:rPr>
              <a:pPr/>
              <a:t>17</a:t>
            </a:fld>
            <a:endParaRPr lang="en-US" dirty="0">
              <a:solidFill>
                <a:prstClr val="black"/>
              </a:solidFill>
              <a:latin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B891980-0BF3-461C-95D4-87E094E9751C}" type="slidenum">
              <a:rPr lang="en-US" smtClean="0">
                <a:solidFill>
                  <a:prstClr val="black"/>
                </a:solidFill>
              </a:rPr>
              <a:pPr/>
              <a:t>3</a:t>
            </a:fld>
            <a:endParaRPr lang="en-US" dirty="0">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B891980-0BF3-461C-95D4-87E094E9751C}" type="slidenum">
              <a:rPr lang="en-US" smtClean="0">
                <a:solidFill>
                  <a:prstClr val="black"/>
                </a:solidFill>
              </a:rPr>
              <a:pPr/>
              <a:t>4</a:t>
            </a:fld>
            <a:endParaRPr lang="en-US" dirty="0">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fld id="{2B891980-0BF3-461C-95D4-87E094E9751C}" type="slidenum">
              <a:rPr lang="en-US" smtClean="0">
                <a:solidFill>
                  <a:prstClr val="black"/>
                </a:solidFill>
              </a:rPr>
              <a:pPr/>
              <a:t>5</a:t>
            </a:fld>
            <a:endParaRPr lang="en-US" dirty="0">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B891980-0BF3-461C-95D4-87E094E9751C}" type="slidenum">
              <a:rPr lang="en-US" smtClean="0">
                <a:solidFill>
                  <a:prstClr val="black"/>
                </a:solidFill>
              </a:rPr>
              <a:pPr/>
              <a:t>6</a:t>
            </a:fld>
            <a:endParaRPr lang="en-US" dirty="0">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7D77045-401A-4D5E-BFE3-54C21A8A6634}" type="slidenum">
              <a:rPr lang="en-US" smtClean="0">
                <a:solidFill>
                  <a:prstClr val="black"/>
                </a:solidFill>
              </a:rPr>
              <a:pPr/>
              <a:t>7</a:t>
            </a:fld>
            <a:endParaRPr lang="en-US" dirty="0">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B891980-0BF3-461C-95D4-87E094E9751C}" type="slidenum">
              <a:rPr lang="en-US" smtClean="0">
                <a:solidFill>
                  <a:prstClr val="black"/>
                </a:solidFill>
                <a:latin typeface="Calibri"/>
              </a:rPr>
              <a:pPr/>
              <a:t>8</a:t>
            </a:fld>
            <a:endParaRPr lang="en-US" dirty="0">
              <a:solidFill>
                <a:prstClr val="black"/>
              </a:solidFill>
              <a:latin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fld id="{2B891980-0BF3-461C-95D4-87E094E9751C}" type="slidenum">
              <a:rPr lang="en-US" smtClean="0">
                <a:solidFill>
                  <a:prstClr val="black"/>
                </a:solidFill>
                <a:latin typeface="Calibri"/>
              </a:rPr>
              <a:pPr/>
              <a:t>9</a:t>
            </a:fld>
            <a:endParaRPr lang="en-US" dirty="0">
              <a:solidFill>
                <a:prstClr val="black"/>
              </a:solidFill>
              <a:latin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fld id="{2B891980-0BF3-461C-95D4-87E094E9751C}" type="slidenum">
              <a:rPr lang="en-US" smtClean="0">
                <a:solidFill>
                  <a:prstClr val="black"/>
                </a:solidFill>
                <a:latin typeface="Calibri"/>
              </a:rPr>
              <a:pPr/>
              <a:t>10</a:t>
            </a:fld>
            <a:endParaRPr lang="en-US" dirty="0">
              <a:solidFill>
                <a:prstClr val="black"/>
              </a:solidFill>
              <a:latin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6" Type="http://schemas.openxmlformats.org/officeDocument/2006/relationships/image" Target="../media/image6.jpeg"/><Relationship Id="rId1" Type="http://schemas.openxmlformats.org/officeDocument/2006/relationships/slideMaster" Target="../slideMasters/slideMaster2.xml"/><Relationship Id="rId2" Type="http://schemas.openxmlformats.org/officeDocument/2006/relationships/image" Target="../media/image2.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7.jpe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8.jpeg"/><Relationship Id="rId3" Type="http://schemas.openxmlformats.org/officeDocument/2006/relationships/image" Target="../media/image1.jpe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9.jpe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0.jpe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1.jpeg"/><Relationship Id="rId3" Type="http://schemas.openxmlformats.org/officeDocument/2006/relationships/image" Target="../media/image12.jpe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3.jpe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4.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5.jpe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6.jpe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6.jpe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7.jpe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8.jpe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jpe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6" Type="http://schemas.openxmlformats.org/officeDocument/2006/relationships/image" Target="../media/image6.jpeg"/><Relationship Id="rId1" Type="http://schemas.openxmlformats.org/officeDocument/2006/relationships/slideMaster" Target="../slideMasters/slideMaster3.xml"/><Relationship Id="rId2" Type="http://schemas.openxmlformats.org/officeDocument/2006/relationships/image" Target="../media/image2.jpe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7.jpe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8.jpeg"/><Relationship Id="rId3" Type="http://schemas.openxmlformats.org/officeDocument/2006/relationships/image" Target="../media/image1.jpe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9.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0.jpe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1.jpeg"/><Relationship Id="rId3" Type="http://schemas.openxmlformats.org/officeDocument/2006/relationships/image" Target="../media/image12.jpe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3.jpe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4.jpeg"/></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5.jpe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6.jpeg"/></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6.jpe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7.jpeg"/></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8.jpe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4/18/11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dirty="0"/>
          </a:p>
        </p:txBody>
      </p:sp>
    </p:spTree>
    <p:extLst>
      <p:ext uri="{BB962C8B-B14F-4D97-AF65-F5344CB8AC3E}">
        <p14:creationId xmlns:p14="http://schemas.microsoft.com/office/powerpoint/2010/main" val="2702019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4/18/11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dirty="0"/>
          </a:p>
        </p:txBody>
      </p:sp>
    </p:spTree>
    <p:extLst>
      <p:ext uri="{BB962C8B-B14F-4D97-AF65-F5344CB8AC3E}">
        <p14:creationId xmlns:p14="http://schemas.microsoft.com/office/powerpoint/2010/main" val="294949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4/18/11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dirty="0"/>
          </a:p>
        </p:txBody>
      </p:sp>
    </p:spTree>
    <p:extLst>
      <p:ext uri="{BB962C8B-B14F-4D97-AF65-F5344CB8AC3E}">
        <p14:creationId xmlns:p14="http://schemas.microsoft.com/office/powerpoint/2010/main" val="14279412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stretch>
            <a:fillRect/>
          </a:stretch>
        </p:blipFill>
        <p:spPr>
          <a:xfrm>
            <a:off x="20548" y="20547"/>
            <a:ext cx="3498527" cy="2825393"/>
          </a:xfrm>
          <a:prstGeom prst="rect">
            <a:avLst/>
          </a:prstGeom>
        </p:spPr>
      </p:pic>
      <p:pic>
        <p:nvPicPr>
          <p:cNvPr id="8" name="Picture 7"/>
          <p:cNvPicPr>
            <a:picLocks noChangeAspect="1"/>
          </p:cNvPicPr>
          <p:nvPr userDrawn="1"/>
        </p:nvPicPr>
        <p:blipFill>
          <a:blip r:embed="rId3" cstate="print"/>
          <a:stretch>
            <a:fillRect/>
          </a:stretch>
        </p:blipFill>
        <p:spPr>
          <a:xfrm>
            <a:off x="3503486" y="20548"/>
            <a:ext cx="5624418" cy="2825496"/>
          </a:xfrm>
          <a:prstGeom prst="rect">
            <a:avLst/>
          </a:prstGeom>
        </p:spPr>
      </p:pic>
      <p:pic>
        <p:nvPicPr>
          <p:cNvPr id="9" name="Picture 8"/>
          <p:cNvPicPr>
            <a:picLocks noChangeAspect="1"/>
          </p:cNvPicPr>
          <p:nvPr userDrawn="1"/>
        </p:nvPicPr>
        <p:blipFill>
          <a:blip r:embed="rId4" cstate="print"/>
          <a:stretch>
            <a:fillRect/>
          </a:stretch>
        </p:blipFill>
        <p:spPr>
          <a:xfrm>
            <a:off x="20923" y="2818500"/>
            <a:ext cx="7668994" cy="2296266"/>
          </a:xfrm>
          <a:prstGeom prst="rect">
            <a:avLst/>
          </a:prstGeom>
        </p:spPr>
      </p:pic>
      <p:pic>
        <p:nvPicPr>
          <p:cNvPr id="10" name="Picture 9"/>
          <p:cNvPicPr>
            <a:picLocks noChangeAspect="1"/>
          </p:cNvPicPr>
          <p:nvPr userDrawn="1"/>
        </p:nvPicPr>
        <p:blipFill>
          <a:blip r:embed="rId5" cstate="print"/>
          <a:stretch>
            <a:fillRect/>
          </a:stretch>
        </p:blipFill>
        <p:spPr>
          <a:xfrm>
            <a:off x="7662119" y="2819400"/>
            <a:ext cx="1461333" cy="2293850"/>
          </a:xfrm>
          <a:prstGeom prst="rect">
            <a:avLst/>
          </a:prstGeom>
        </p:spPr>
      </p:pic>
      <p:pic>
        <p:nvPicPr>
          <p:cNvPr id="11" name="Picture 10"/>
          <p:cNvPicPr>
            <a:picLocks/>
          </p:cNvPicPr>
          <p:nvPr userDrawn="1"/>
        </p:nvPicPr>
        <p:blipFill>
          <a:blip r:embed="rId6" cstate="print"/>
          <a:stretch>
            <a:fillRect/>
          </a:stretch>
        </p:blipFill>
        <p:spPr>
          <a:xfrm>
            <a:off x="20548" y="5089818"/>
            <a:ext cx="9098280" cy="1737360"/>
          </a:xfrm>
          <a:prstGeom prst="rect">
            <a:avLst/>
          </a:prstGeom>
        </p:spPr>
      </p:pic>
      <p:sp>
        <p:nvSpPr>
          <p:cNvPr id="14" name="Rectangle 13"/>
          <p:cNvSpPr/>
          <p:nvPr userDrawn="1"/>
        </p:nvSpPr>
        <p:spPr>
          <a:xfrm>
            <a:off x="8755230" y="2469776"/>
            <a:ext cx="304800" cy="152400"/>
          </a:xfrm>
          <a:prstGeom prst="rect">
            <a:avLst/>
          </a:prstGeom>
          <a:solidFill>
            <a:srgbClr val="F27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47F28"/>
              </a:solidFill>
              <a:latin typeface="Calibri"/>
            </a:endParaRPr>
          </a:p>
        </p:txBody>
      </p:sp>
      <p:sp>
        <p:nvSpPr>
          <p:cNvPr id="4" name="Date Placeholder 3"/>
          <p:cNvSpPr>
            <a:spLocks noGrp="1"/>
          </p:cNvSpPr>
          <p:nvPr>
            <p:ph type="dt" sz="half" idx="10"/>
          </p:nvPr>
        </p:nvSpPr>
        <p:spPr/>
        <p:txBody>
          <a:bodyPr/>
          <a:lstStyle>
            <a:lvl1pPr>
              <a:defRPr>
                <a:solidFill>
                  <a:schemeClr val="bg1"/>
                </a:solidFill>
              </a:defRPr>
            </a:lvl1pPr>
          </a:lstStyle>
          <a:p>
            <a:fld id="{A258050E-B668-4FA7-85AD-C750C80A6E9B}" type="datetimeFigureOut">
              <a:rPr lang="en-US" smtClean="0">
                <a:solidFill>
                  <a:prstClr val="white"/>
                </a:solidFill>
                <a:latin typeface="Calibri"/>
              </a:rPr>
              <a:pPr/>
              <a:t>4/18/11</a:t>
            </a:fld>
            <a:endParaRPr lang="en-US" dirty="0">
              <a:solidFill>
                <a:prstClr val="white"/>
              </a:solidFill>
              <a:latin typeface="Calibri"/>
            </a:endParaRPr>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US" dirty="0">
              <a:solidFill>
                <a:prstClr val="white"/>
              </a:solidFill>
              <a:latin typeface="Calibri"/>
            </a:endParaRP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solidFill>
                  <a:prstClr val="white"/>
                </a:solidFill>
                <a:latin typeface="Calibri"/>
              </a:rPr>
              <a:pPr/>
              <a:t>‹#›</a:t>
            </a:fld>
            <a:endParaRPr lang="en-US" dirty="0">
              <a:solidFill>
                <a:prstClr val="white"/>
              </a:solidFill>
              <a:latin typeface="Calibri"/>
            </a:endParaRPr>
          </a:p>
        </p:txBody>
      </p:sp>
      <p:sp>
        <p:nvSpPr>
          <p:cNvPr id="15" name="Text Placeholder 15"/>
          <p:cNvSpPr>
            <a:spLocks noGrp="1"/>
          </p:cNvSpPr>
          <p:nvPr>
            <p:ph type="body" sz="quarter" idx="14" hasCustomPrompt="1"/>
          </p:nvPr>
        </p:nvSpPr>
        <p:spPr>
          <a:xfrm>
            <a:off x="3581400" y="1295400"/>
            <a:ext cx="5105400" cy="1416269"/>
          </a:xfrm>
        </p:spPr>
        <p:txBody>
          <a:bodyPr anchor="b">
            <a:normAutofit/>
          </a:bodyPr>
          <a:lstStyle>
            <a:lvl1pPr algn="r">
              <a:buNone/>
              <a:defRPr lang="en-US" sz="2200" kern="1200" dirty="0" smtClean="0">
                <a:solidFill>
                  <a:schemeClr val="tx1">
                    <a:lumMod val="75000"/>
                    <a:lumOff val="25000"/>
                  </a:schemeClr>
                </a:solidFill>
                <a:latin typeface="Calibri" pitchFamily="34" charset="0"/>
                <a:ea typeface="+mn-ea"/>
                <a:cs typeface="+mn-cs"/>
              </a:defRPr>
            </a:lvl1pPr>
          </a:lstStyle>
          <a:p>
            <a:pPr lvl="0"/>
            <a:r>
              <a:rPr lang="en-US" dirty="0" smtClean="0"/>
              <a:t>Click to edit Master subtitle style</a:t>
            </a:r>
            <a:endParaRPr lang="en-US" dirty="0"/>
          </a:p>
        </p:txBody>
      </p:sp>
      <p:sp>
        <p:nvSpPr>
          <p:cNvPr id="2" name="Title 1"/>
          <p:cNvSpPr>
            <a:spLocks noGrp="1"/>
          </p:cNvSpPr>
          <p:nvPr>
            <p:ph type="title"/>
          </p:nvPr>
        </p:nvSpPr>
        <p:spPr>
          <a:xfrm>
            <a:off x="106344" y="4114800"/>
            <a:ext cx="7315200" cy="914400"/>
          </a:xfrm>
        </p:spPr>
        <p:txBody>
          <a:bodyPr anchor="b" anchorCtr="0">
            <a:normAutofit/>
          </a:bodyPr>
          <a:lstStyle>
            <a:lvl1pPr marL="0" indent="0">
              <a:defRPr lang="en-US" sz="3600" b="1" kern="1200" baseline="0">
                <a:solidFill>
                  <a:schemeClr val="bg1"/>
                </a:solidFill>
                <a:latin typeface="Arial" pitchFamily="34" charset="0"/>
                <a:ea typeface="+mn-ea"/>
                <a:cs typeface="Arial" pitchFamily="34" charset="0"/>
              </a:defRPr>
            </a:lvl1pPr>
          </a:lstStyle>
          <a:p>
            <a:pPr marL="342900" lvl="0" indent="-342900" algn="l" defTabSz="914400" rtl="0" eaLnBrk="1" latinLnBrk="0" hangingPunct="1">
              <a:spcBef>
                <a:spcPct val="20000"/>
              </a:spcBef>
              <a:buFont typeface="Arial" pitchFamily="34" charset="0"/>
              <a:buNone/>
            </a:pPr>
            <a:r>
              <a:rPr lang="en-US" smtClean="0"/>
              <a:t>Click to edit Master title style</a:t>
            </a:r>
            <a:endParaRPr lang="en-US"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5">
                                            <p:txEl>
                                              <p:pRg st="0" end="0"/>
                                            </p:txEl>
                                          </p:spTgt>
                                        </p:tgtEl>
                                        <p:attrNameLst>
                                          <p:attrName>style.visibility</p:attrName>
                                        </p:attrNameLst>
                                      </p:cBhvr>
                                      <p:to>
                                        <p:strVal val="visible"/>
                                      </p:to>
                                    </p:set>
                                    <p:anim calcmode="lin" valueType="num">
                                      <p:cBhvr additive="base">
                                        <p:cTn id="15" dur="500" fill="hold"/>
                                        <p:tgtEl>
                                          <p:spTgt spid="15">
                                            <p:txEl>
                                              <p:pRg st="0" end="0"/>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15">
                                            <p:txEl>
                                              <p:pRg st="0" end="0"/>
                                            </p:txEl>
                                          </p:spTgt>
                                        </p:tgtEl>
                                        <p:attrNameLst>
                                          <p:attrName>ppt_y</p:attrName>
                                        </p:attrNameLst>
                                      </p:cBhvr>
                                      <p:tavLst>
                                        <p:tav tm="0">
                                          <p:val>
                                            <p:strVal val="#ppt_y"/>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anim calcmode="lin" valueType="num">
                                      <p:cBhvr>
                                        <p:cTn id="20" dur="500" fill="hold"/>
                                        <p:tgtEl>
                                          <p:spTgt spid="11"/>
                                        </p:tgtEl>
                                        <p:attrNameLst>
                                          <p:attrName>ppt_x</p:attrName>
                                        </p:attrNameLst>
                                      </p:cBhvr>
                                      <p:tavLst>
                                        <p:tav tm="0">
                                          <p:val>
                                            <p:strVal val="#ppt_x"/>
                                          </p:val>
                                        </p:tav>
                                        <p:tav tm="100000">
                                          <p:val>
                                            <p:strVal val="#ppt_x"/>
                                          </p:val>
                                        </p:tav>
                                      </p:tavLst>
                                    </p:anim>
                                    <p:anim calcmode="lin" valueType="num">
                                      <p:cBhvr>
                                        <p:cTn id="21" dur="500" fill="hold"/>
                                        <p:tgtEl>
                                          <p:spTgt spid="11"/>
                                        </p:tgtEl>
                                        <p:attrNameLst>
                                          <p:attrName>ppt_y</p:attrName>
                                        </p:attrNameLst>
                                      </p:cBhvr>
                                      <p:tavLst>
                                        <p:tav tm="0">
                                          <p:val>
                                            <p:strVal val="#ppt_y+.1"/>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0-#ppt_w/2"/>
                                          </p:val>
                                        </p:tav>
                                        <p:tav tm="100000">
                                          <p:val>
                                            <p:strVal val="#ppt_x"/>
                                          </p:val>
                                        </p:tav>
                                      </p:tavLst>
                                    </p:anim>
                                    <p:anim calcmode="lin" valueType="num">
                                      <p:cBhvr additive="base">
                                        <p:cTn id="25" dur="500" fill="hold"/>
                                        <p:tgtEl>
                                          <p:spTgt spid="9"/>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1+#ppt_w/2"/>
                                          </p:val>
                                        </p:tav>
                                        <p:tav tm="100000">
                                          <p:val>
                                            <p:strVal val="#ppt_x"/>
                                          </p:val>
                                        </p:tav>
                                      </p:tavLst>
                                    </p:anim>
                                    <p:anim calcmode="lin" valueType="num">
                                      <p:cBhvr additive="base">
                                        <p:cTn id="29" dur="500" fill="hold"/>
                                        <p:tgtEl>
                                          <p:spTgt spid="10"/>
                                        </p:tgtEl>
                                        <p:attrNameLst>
                                          <p:attrName>ppt_y</p:attrName>
                                        </p:attrNameLst>
                                      </p:cBhvr>
                                      <p:tavLst>
                                        <p:tav tm="0">
                                          <p:val>
                                            <p:strVal val="#ppt_y"/>
                                          </p:val>
                                        </p:tav>
                                        <p:tav tm="100000">
                                          <p:val>
                                            <p:strVal val="#ppt_y"/>
                                          </p:val>
                                        </p:tav>
                                      </p:tavLst>
                                    </p:anim>
                                  </p:childTnLst>
                                </p:cTn>
                              </p:par>
                              <p:par>
                                <p:cTn id="30" presetID="10" presetClass="entr" presetSubtype="0" fill="hold" grpId="0" nodeType="withEffect">
                                  <p:stCondLst>
                                    <p:cond delay="50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build="p">
        <p:tmplLst>
          <p:tmpl lvl="1">
            <p:tnLst>
              <p:par>
                <p:cTn xmlns:p14="http://schemas.microsoft.com/office/powerpoint/2010/main" presetID="2" presetClass="entr" presetSubtype="2"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1+#ppt_w/2"/>
                          </p:val>
                        </p:tav>
                        <p:tav tm="100000">
                          <p:val>
                            <p:strVal val="#ppt_x"/>
                          </p:val>
                        </p:tav>
                      </p:tavLst>
                    </p:anim>
                    <p:anim calcmode="lin" valueType="num">
                      <p:cBhvr additive="base">
                        <p:cTn dur="500" fill="hold"/>
                        <p:tgtEl>
                          <p:spTgt spid="15"/>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971800" y="1992354"/>
            <a:ext cx="5867400" cy="1970046"/>
          </a:xfrm>
        </p:spPr>
        <p:txBody>
          <a:bodyPr anchor="ctr">
            <a:normAutofit/>
          </a:bodyPr>
          <a:lstStyle>
            <a:lvl1pPr algn="l">
              <a:defRPr sz="3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381000" y="5105400"/>
            <a:ext cx="8229601" cy="375787"/>
          </a:xfrm>
        </p:spPr>
        <p:txBody>
          <a:bodyPr anchor="b">
            <a:normAutofit/>
          </a:bodyPr>
          <a:lstStyle>
            <a:lvl1pPr marL="0" indent="0" algn="r">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p:txBody>
          <a:bodyPr/>
          <a:lstStyle>
            <a:lvl1pPr>
              <a:defRPr>
                <a:solidFill>
                  <a:schemeClr val="tx1">
                    <a:lumMod val="85000"/>
                    <a:lumOff val="15000"/>
                  </a:schemeClr>
                </a:solidFill>
              </a:defRPr>
            </a:lvl1pPr>
          </a:lstStyle>
          <a:p>
            <a:endParaRPr lang="en-US" dirty="0">
              <a:solidFill>
                <a:srgbClr val="262626">
                  <a:lumMod val="85000"/>
                  <a:lumOff val="15000"/>
                </a:srgbClr>
              </a:solidFill>
              <a:latin typeface="Calibri"/>
            </a:endParaRPr>
          </a:p>
        </p:txBody>
      </p:sp>
      <p:sp>
        <p:nvSpPr>
          <p:cNvPr id="6" name="Slide Number Placeholder 5"/>
          <p:cNvSpPr>
            <a:spLocks noGrp="1"/>
          </p:cNvSpPr>
          <p:nvPr>
            <p:ph type="sldNum" sz="quarter" idx="12"/>
          </p:nvPr>
        </p:nvSpPr>
        <p:spPr/>
        <p:txBody>
          <a:bodyPr/>
          <a:lstStyle>
            <a:lvl1pPr>
              <a:defRPr>
                <a:solidFill>
                  <a:schemeClr val="tx1">
                    <a:lumMod val="85000"/>
                    <a:lumOff val="15000"/>
                  </a:schemeClr>
                </a:solidFill>
              </a:defRPr>
            </a:lvl1pPr>
          </a:lstStyle>
          <a:p>
            <a:fld id="{240D5ECE-8B49-45CD-BE81-EF81920D1969}" type="slidenum">
              <a:rPr lang="en-US" smtClean="0">
                <a:solidFill>
                  <a:srgbClr val="262626">
                    <a:lumMod val="85000"/>
                    <a:lumOff val="15000"/>
                  </a:srgbClr>
                </a:solidFill>
                <a:latin typeface="Calibri"/>
              </a:rPr>
              <a:pPr/>
              <a:t>‹#›</a:t>
            </a:fld>
            <a:endParaRPr lang="en-US" dirty="0">
              <a:solidFill>
                <a:srgbClr val="262626">
                  <a:lumMod val="85000"/>
                  <a:lumOff val="15000"/>
                </a:srgbClr>
              </a:solidFill>
              <a:latin typeface="Calibri"/>
            </a:endParaRPr>
          </a:p>
        </p:txBody>
      </p:sp>
      <p:sp>
        <p:nvSpPr>
          <p:cNvPr id="7" name="Oval 6"/>
          <p:cNvSpPr/>
          <p:nvPr userDrawn="1"/>
        </p:nvSpPr>
        <p:spPr>
          <a:xfrm>
            <a:off x="762000" y="1946209"/>
            <a:ext cx="2057400" cy="2057400"/>
          </a:xfrm>
          <a:prstGeom prst="ellipse">
            <a:avLst/>
          </a:prstGeom>
          <a:gradFill flip="none" rotWithShape="1">
            <a:gsLst>
              <a:gs pos="0">
                <a:srgbClr val="F39C29"/>
              </a:gs>
              <a:gs pos="50000">
                <a:srgbClr val="F7931D"/>
              </a:gs>
              <a:gs pos="100000">
                <a:srgbClr val="FF6600"/>
              </a:gs>
            </a:gsLst>
            <a:path path="circle">
              <a:fillToRect l="50000" t="50000" r="50000" b="50000"/>
            </a:path>
            <a:tileRect/>
          </a:gradFill>
          <a:ln w="82550">
            <a:noFill/>
          </a:ln>
          <a:effectLst>
            <a:outerShdw blurRad="152400" dist="165100" dir="5400000" sx="90000" sy="-19000"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prstClr val="white"/>
                </a:solidFill>
                <a:latin typeface="Calibri"/>
              </a:rPr>
              <a:t>             </a:t>
            </a:r>
            <a:endParaRPr lang="en-US" dirty="0">
              <a:solidFill>
                <a:prstClr val="white"/>
              </a:solidFill>
              <a:latin typeface="Calibri"/>
            </a:endParaRPr>
          </a:p>
        </p:txBody>
      </p:sp>
      <p:sp>
        <p:nvSpPr>
          <p:cNvPr id="8" name="Rectangle 7"/>
          <p:cNvSpPr/>
          <p:nvPr userDrawn="1"/>
        </p:nvSpPr>
        <p:spPr>
          <a:xfrm>
            <a:off x="8686800" y="5265376"/>
            <a:ext cx="457200" cy="96672"/>
          </a:xfrm>
          <a:prstGeom prst="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FF6600"/>
                </a:solidFill>
                <a:latin typeface="Calibri"/>
              </a:rPr>
              <a:t>           </a:t>
            </a:r>
            <a:endParaRPr lang="en-US" dirty="0">
              <a:solidFill>
                <a:srgbClr val="FF6600"/>
              </a:solidFill>
              <a:latin typeface="Calibri"/>
            </a:endParaRPr>
          </a:p>
        </p:txBody>
      </p:sp>
      <p:sp>
        <p:nvSpPr>
          <p:cNvPr id="9" name="Oval 8"/>
          <p:cNvSpPr/>
          <p:nvPr userDrawn="1"/>
        </p:nvSpPr>
        <p:spPr>
          <a:xfrm>
            <a:off x="1007328" y="1992354"/>
            <a:ext cx="1583472" cy="1295400"/>
          </a:xfrm>
          <a:prstGeom prst="ellipse">
            <a:avLst/>
          </a:prstGeom>
          <a:gradFill flip="none" rotWithShape="1">
            <a:gsLst>
              <a:gs pos="63000">
                <a:schemeClr val="bg1">
                  <a:alpha val="7000"/>
                </a:schemeClr>
              </a:gs>
              <a:gs pos="72000">
                <a:schemeClr val="bg1">
                  <a:alpha val="15000"/>
                </a:schemeClr>
              </a:gs>
              <a:gs pos="91000">
                <a:schemeClr val="bg1">
                  <a:alpha val="2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prstClr val="white"/>
                </a:solidFill>
                <a:latin typeface="Calibri"/>
              </a:rPr>
              <a:t>       </a:t>
            </a:r>
            <a:endParaRPr lang="en-US" dirty="0">
              <a:solidFill>
                <a:prstClr val="white"/>
              </a:solidFill>
              <a:latin typeface="Calibri"/>
            </a:endParaRPr>
          </a:p>
        </p:txBody>
      </p:sp>
    </p:spTree>
  </p:cSld>
  <p:clrMapOvr>
    <a:masterClrMapping/>
  </p:clrMapOvr>
  <p:timing>
    <p:tnLst>
      <p:par>
        <p:cTn xmlns:p14="http://schemas.microsoft.com/office/powerpoint/2010/mai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obj" preserve="1">
  <p:cSld name="Title and Conten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3" cstate="print"/>
          <a:srcRect l="2599" r="5874" b="5262"/>
          <a:stretch/>
        </p:blipFill>
        <p:spPr>
          <a:xfrm>
            <a:off x="3530" y="5867400"/>
            <a:ext cx="9144000" cy="1053694"/>
          </a:xfrm>
          <a:prstGeom prst="rect">
            <a:avLst/>
          </a:prstGeom>
        </p:spPr>
      </p:pic>
      <p:sp>
        <p:nvSpPr>
          <p:cNvPr id="2" name="Title 1"/>
          <p:cNvSpPr>
            <a:spLocks noGrp="1"/>
          </p:cNvSpPr>
          <p:nvPr>
            <p:ph type="title"/>
          </p:nvPr>
        </p:nvSpPr>
        <p:spPr>
          <a:xfrm>
            <a:off x="436180" y="76200"/>
            <a:ext cx="8403020" cy="685800"/>
          </a:xfrm>
        </p:spPr>
        <p:txBody>
          <a:bodyPr anchor="ctr" anchorCtr="0">
            <a:normAutofit/>
          </a:bodyPr>
          <a:lstStyle>
            <a:lvl1pPr algn="l">
              <a:defRPr sz="3000" b="0">
                <a:solidFill>
                  <a:schemeClr val="tx1">
                    <a:lumMod val="85000"/>
                    <a:lumOff val="1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solidFill>
                  <a:schemeClr val="tx1">
                    <a:lumMod val="85000"/>
                    <a:lumOff val="15000"/>
                  </a:schemeClr>
                </a:solidFill>
              </a:defRPr>
            </a:lvl1pPr>
          </a:lstStyle>
          <a:p>
            <a:fld id="{A258050E-B668-4FA7-85AD-C750C80A6E9B}" type="datetimeFigureOut">
              <a:rPr lang="en-US" smtClean="0">
                <a:solidFill>
                  <a:srgbClr val="262626">
                    <a:lumMod val="85000"/>
                    <a:lumOff val="15000"/>
                  </a:srgbClr>
                </a:solidFill>
                <a:latin typeface="Calibri"/>
              </a:rPr>
              <a:pPr/>
              <a:t>4/18/11</a:t>
            </a:fld>
            <a:endParaRPr lang="en-US" dirty="0">
              <a:solidFill>
                <a:srgbClr val="262626">
                  <a:lumMod val="85000"/>
                  <a:lumOff val="15000"/>
                </a:srgbClr>
              </a:solidFill>
              <a:latin typeface="Calibri"/>
            </a:endParaRPr>
          </a:p>
        </p:txBody>
      </p:sp>
      <p:sp>
        <p:nvSpPr>
          <p:cNvPr id="5" name="Footer Placeholder 4"/>
          <p:cNvSpPr>
            <a:spLocks noGrp="1"/>
          </p:cNvSpPr>
          <p:nvPr>
            <p:ph type="ftr" sz="quarter" idx="11"/>
          </p:nvPr>
        </p:nvSpPr>
        <p:spPr/>
        <p:txBody>
          <a:bodyPr/>
          <a:lstStyle>
            <a:lvl1pPr>
              <a:defRPr>
                <a:solidFill>
                  <a:schemeClr val="tx1">
                    <a:lumMod val="85000"/>
                    <a:lumOff val="15000"/>
                  </a:schemeClr>
                </a:solidFill>
              </a:defRPr>
            </a:lvl1pPr>
          </a:lstStyle>
          <a:p>
            <a:endParaRPr lang="en-US" dirty="0">
              <a:solidFill>
                <a:srgbClr val="262626">
                  <a:lumMod val="85000"/>
                  <a:lumOff val="15000"/>
                </a:srgbClr>
              </a:solidFill>
              <a:latin typeface="Calibri"/>
            </a:endParaRPr>
          </a:p>
        </p:txBody>
      </p:sp>
      <p:sp>
        <p:nvSpPr>
          <p:cNvPr id="6" name="Slide Number Placeholder 5"/>
          <p:cNvSpPr>
            <a:spLocks noGrp="1"/>
          </p:cNvSpPr>
          <p:nvPr>
            <p:ph type="sldNum" sz="quarter" idx="12"/>
          </p:nvPr>
        </p:nvSpPr>
        <p:spPr/>
        <p:txBody>
          <a:bodyPr/>
          <a:lstStyle>
            <a:lvl1pPr>
              <a:defRPr>
                <a:solidFill>
                  <a:schemeClr val="tx1">
                    <a:lumMod val="85000"/>
                    <a:lumOff val="15000"/>
                  </a:schemeClr>
                </a:solidFill>
              </a:defRPr>
            </a:lvl1pPr>
          </a:lstStyle>
          <a:p>
            <a:fld id="{240D5ECE-8B49-45CD-BE81-EF81920D1969}" type="slidenum">
              <a:rPr lang="en-US" smtClean="0">
                <a:solidFill>
                  <a:srgbClr val="262626">
                    <a:lumMod val="85000"/>
                    <a:lumOff val="15000"/>
                  </a:srgbClr>
                </a:solidFill>
                <a:latin typeface="Calibri"/>
              </a:rPr>
              <a:pPr/>
              <a:t>‹#›</a:t>
            </a:fld>
            <a:endParaRPr lang="en-US" dirty="0">
              <a:solidFill>
                <a:srgbClr val="262626">
                  <a:lumMod val="85000"/>
                  <a:lumOff val="15000"/>
                </a:srgbClr>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and Content: Emphasi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solidFill>
                  <a:schemeClr val="tx1">
                    <a:lumMod val="85000"/>
                    <a:lumOff val="15000"/>
                  </a:schemeClr>
                </a:solidFill>
              </a:defRPr>
            </a:lvl1pPr>
          </a:lstStyle>
          <a:p>
            <a:fld id="{A258050E-B668-4FA7-85AD-C750C80A6E9B}" type="datetimeFigureOut">
              <a:rPr lang="en-US" smtClean="0">
                <a:solidFill>
                  <a:srgbClr val="262626">
                    <a:lumMod val="85000"/>
                    <a:lumOff val="15000"/>
                  </a:srgbClr>
                </a:solidFill>
                <a:latin typeface="Calibri"/>
              </a:rPr>
              <a:pPr/>
              <a:t>4/18/11</a:t>
            </a:fld>
            <a:endParaRPr lang="en-US" dirty="0">
              <a:solidFill>
                <a:srgbClr val="262626">
                  <a:lumMod val="85000"/>
                  <a:lumOff val="15000"/>
                </a:srgbClr>
              </a:solidFill>
              <a:latin typeface="Calibri"/>
            </a:endParaRPr>
          </a:p>
        </p:txBody>
      </p:sp>
      <p:sp>
        <p:nvSpPr>
          <p:cNvPr id="4" name="Footer Placeholder 3"/>
          <p:cNvSpPr>
            <a:spLocks noGrp="1"/>
          </p:cNvSpPr>
          <p:nvPr>
            <p:ph type="ftr" sz="quarter" idx="11"/>
          </p:nvPr>
        </p:nvSpPr>
        <p:spPr/>
        <p:txBody>
          <a:bodyPr/>
          <a:lstStyle>
            <a:lvl1pPr>
              <a:defRPr>
                <a:solidFill>
                  <a:schemeClr val="tx1">
                    <a:lumMod val="85000"/>
                    <a:lumOff val="15000"/>
                  </a:schemeClr>
                </a:solidFill>
              </a:defRPr>
            </a:lvl1pPr>
          </a:lstStyle>
          <a:p>
            <a:endParaRPr lang="en-US" dirty="0">
              <a:solidFill>
                <a:srgbClr val="262626">
                  <a:lumMod val="85000"/>
                  <a:lumOff val="15000"/>
                </a:srgbClr>
              </a:solidFill>
              <a:latin typeface="Calibri"/>
            </a:endParaRPr>
          </a:p>
        </p:txBody>
      </p:sp>
      <p:sp>
        <p:nvSpPr>
          <p:cNvPr id="5" name="Slide Number Placeholder 4"/>
          <p:cNvSpPr>
            <a:spLocks noGrp="1"/>
          </p:cNvSpPr>
          <p:nvPr>
            <p:ph type="sldNum" sz="quarter" idx="12"/>
          </p:nvPr>
        </p:nvSpPr>
        <p:spPr/>
        <p:txBody>
          <a:bodyPr/>
          <a:lstStyle>
            <a:lvl1pPr>
              <a:defRPr>
                <a:solidFill>
                  <a:schemeClr val="tx1">
                    <a:lumMod val="85000"/>
                    <a:lumOff val="15000"/>
                  </a:schemeClr>
                </a:solidFill>
              </a:defRPr>
            </a:lvl1pPr>
          </a:lstStyle>
          <a:p>
            <a:fld id="{240D5ECE-8B49-45CD-BE81-EF81920D1969}" type="slidenum">
              <a:rPr lang="en-US" smtClean="0">
                <a:solidFill>
                  <a:srgbClr val="262626">
                    <a:lumMod val="85000"/>
                    <a:lumOff val="15000"/>
                  </a:srgbClr>
                </a:solidFill>
                <a:latin typeface="Calibri"/>
              </a:rPr>
              <a:pPr/>
              <a:t>‹#›</a:t>
            </a:fld>
            <a:endParaRPr lang="en-US" dirty="0">
              <a:solidFill>
                <a:srgbClr val="262626">
                  <a:lumMod val="85000"/>
                  <a:lumOff val="15000"/>
                </a:srgbClr>
              </a:solidFill>
              <a:latin typeface="Calibri"/>
            </a:endParaRPr>
          </a:p>
        </p:txBody>
      </p:sp>
      <p:sp>
        <p:nvSpPr>
          <p:cNvPr id="6" name="Content Placeholder 2"/>
          <p:cNvSpPr>
            <a:spLocks noGrp="1"/>
          </p:cNvSpPr>
          <p:nvPr>
            <p:ph idx="1"/>
          </p:nvPr>
        </p:nvSpPr>
        <p:spPr>
          <a:xfrm>
            <a:off x="457200" y="1600200"/>
            <a:ext cx="8229600" cy="4525963"/>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Obj" preserve="1">
  <p:cSld name="Two Conten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0999" y="1"/>
            <a:ext cx="7068015" cy="838200"/>
          </a:xfrm>
        </p:spPr>
        <p:txBody>
          <a:bodyPr anchor="b">
            <a:normAutofit/>
          </a:bodyPr>
          <a:lstStyle>
            <a:lvl1pPr algn="l">
              <a:defRPr sz="2800">
                <a:solidFill>
                  <a:schemeClr val="bg1"/>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676402"/>
            <a:ext cx="4038600" cy="3971455"/>
          </a:xfrm>
        </p:spPr>
        <p:txBody>
          <a:bodyPr/>
          <a:lstStyle>
            <a:lvl1pPr>
              <a:defRPr sz="2800">
                <a:solidFill>
                  <a:schemeClr val="tx1">
                    <a:lumMod val="85000"/>
                    <a:lumOff val="15000"/>
                  </a:schemeClr>
                </a:solidFill>
              </a:defRPr>
            </a:lvl1pPr>
            <a:lvl2pPr>
              <a:defRPr sz="2400">
                <a:solidFill>
                  <a:schemeClr val="tx1">
                    <a:lumMod val="85000"/>
                    <a:lumOff val="15000"/>
                  </a:schemeClr>
                </a:solidFill>
              </a:defRPr>
            </a:lvl2pPr>
            <a:lvl3pPr>
              <a:defRPr sz="2000">
                <a:solidFill>
                  <a:schemeClr val="tx1">
                    <a:lumMod val="85000"/>
                    <a:lumOff val="15000"/>
                  </a:schemeClr>
                </a:solidFill>
              </a:defRPr>
            </a:lvl3pPr>
            <a:lvl4pPr>
              <a:defRPr sz="1800">
                <a:solidFill>
                  <a:schemeClr val="tx1">
                    <a:lumMod val="85000"/>
                    <a:lumOff val="15000"/>
                  </a:schemeClr>
                </a:solidFill>
              </a:defRPr>
            </a:lvl4pPr>
            <a:lvl5pPr>
              <a:defRPr sz="1800">
                <a:solidFill>
                  <a:schemeClr val="tx1">
                    <a:lumMod val="85000"/>
                    <a:lumOff val="15000"/>
                  </a:schemeClr>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6400"/>
            <a:ext cx="4038600" cy="3971454"/>
          </a:xfrm>
        </p:spPr>
        <p:txBody>
          <a:bodyPr/>
          <a:lstStyle>
            <a:lvl1pPr>
              <a:defRPr sz="2800">
                <a:solidFill>
                  <a:schemeClr val="tx1">
                    <a:lumMod val="85000"/>
                    <a:lumOff val="15000"/>
                  </a:schemeClr>
                </a:solidFill>
              </a:defRPr>
            </a:lvl1pPr>
            <a:lvl2pPr>
              <a:defRPr sz="2400">
                <a:solidFill>
                  <a:schemeClr val="tx1">
                    <a:lumMod val="85000"/>
                    <a:lumOff val="15000"/>
                  </a:schemeClr>
                </a:solidFill>
              </a:defRPr>
            </a:lvl2pPr>
            <a:lvl3pPr>
              <a:defRPr sz="2000">
                <a:solidFill>
                  <a:schemeClr val="tx1">
                    <a:lumMod val="85000"/>
                    <a:lumOff val="15000"/>
                  </a:schemeClr>
                </a:solidFill>
              </a:defRPr>
            </a:lvl3pPr>
            <a:lvl4pPr>
              <a:defRPr sz="1800">
                <a:solidFill>
                  <a:schemeClr val="tx1">
                    <a:lumMod val="85000"/>
                    <a:lumOff val="15000"/>
                  </a:schemeClr>
                </a:solidFill>
              </a:defRPr>
            </a:lvl4pPr>
            <a:lvl5pPr>
              <a:defRPr sz="1800">
                <a:solidFill>
                  <a:schemeClr val="tx1">
                    <a:lumMod val="85000"/>
                    <a:lumOff val="15000"/>
                  </a:schemeClr>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258050E-B668-4FA7-85AD-C750C80A6E9B}" type="datetimeFigureOut">
              <a:rPr lang="en-US" smtClean="0">
                <a:solidFill>
                  <a:srgbClr val="262626">
                    <a:tint val="75000"/>
                  </a:srgbClr>
                </a:solidFill>
                <a:latin typeface="Calibri"/>
              </a:rPr>
              <a:pPr/>
              <a:t>4/18/11</a:t>
            </a:fld>
            <a:endParaRPr lang="en-US" dirty="0">
              <a:solidFill>
                <a:srgbClr val="262626">
                  <a:tint val="75000"/>
                </a:srgbClr>
              </a:solidFill>
              <a:latin typeface="Calibri"/>
            </a:endParaRPr>
          </a:p>
        </p:txBody>
      </p:sp>
      <p:sp>
        <p:nvSpPr>
          <p:cNvPr id="6" name="Footer Placeholder 5"/>
          <p:cNvSpPr>
            <a:spLocks noGrp="1"/>
          </p:cNvSpPr>
          <p:nvPr>
            <p:ph type="ftr" sz="quarter" idx="11"/>
          </p:nvPr>
        </p:nvSpPr>
        <p:spPr/>
        <p:txBody>
          <a:bodyPr/>
          <a:lstStyle/>
          <a:p>
            <a:endParaRPr lang="en-US" dirty="0">
              <a:solidFill>
                <a:srgbClr val="262626">
                  <a:tint val="75000"/>
                </a:srgbClr>
              </a:solidFill>
              <a:latin typeface="Calibri"/>
            </a:endParaRPr>
          </a:p>
        </p:txBody>
      </p:sp>
      <p:sp>
        <p:nvSpPr>
          <p:cNvPr id="7" name="Slide Number Placeholder 6"/>
          <p:cNvSpPr>
            <a:spLocks noGrp="1"/>
          </p:cNvSpPr>
          <p:nvPr>
            <p:ph type="sldNum" sz="quarter" idx="12"/>
          </p:nvPr>
        </p:nvSpPr>
        <p:spPr/>
        <p:txBody>
          <a:bodyPr/>
          <a:lstStyle/>
          <a:p>
            <a:fld id="{240D5ECE-8B49-45CD-BE81-EF81920D1969}" type="slidenum">
              <a:rPr lang="en-US" smtClean="0">
                <a:solidFill>
                  <a:srgbClr val="262626">
                    <a:tint val="75000"/>
                  </a:srgbClr>
                </a:solidFill>
                <a:latin typeface="Calibri"/>
              </a:rPr>
              <a:pPr/>
              <a:t>‹#›</a:t>
            </a:fld>
            <a:endParaRPr lang="en-US" dirty="0">
              <a:solidFill>
                <a:srgbClr val="262626">
                  <a:tint val="75000"/>
                </a:srgbClr>
              </a:solidFill>
              <a:latin typeface="Calibri"/>
            </a:endParaRPr>
          </a:p>
        </p:txBody>
      </p:sp>
    </p:spTree>
  </p:cSld>
  <p:clrMapOvr>
    <a:masterClrMapping/>
  </p:clrMapOvr>
  <p:timing>
    <p:tnLst>
      <p:par>
        <p:cTn xmlns:p14="http://schemas.microsoft.com/office/powerpoint/2010/mai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Only" preserve="1">
  <p:cSld name="Title Only">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bg1"/>
                </a:solidFill>
              </a:defRPr>
            </a:lvl1pPr>
          </a:lstStyle>
          <a:p>
            <a:fld id="{A258050E-B668-4FA7-85AD-C750C80A6E9B}" type="datetimeFigureOut">
              <a:rPr lang="en-US" smtClean="0">
                <a:solidFill>
                  <a:prstClr val="white"/>
                </a:solidFill>
                <a:latin typeface="Calibri"/>
              </a:rPr>
              <a:pPr/>
              <a:t>4/18/11</a:t>
            </a:fld>
            <a:endParaRPr lang="en-US" dirty="0">
              <a:solidFill>
                <a:prstClr val="white"/>
              </a:solidFill>
              <a:latin typeface="Calibri"/>
            </a:endParaRPr>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dirty="0">
              <a:solidFill>
                <a:prstClr val="white"/>
              </a:solidFill>
              <a:latin typeface="Calibri"/>
            </a:endParaRPr>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solidFill>
                  <a:prstClr val="white"/>
                </a:solidFill>
                <a:latin typeface="Calibri"/>
              </a:rPr>
              <a:pPr/>
              <a:t>‹#›</a:t>
            </a:fld>
            <a:endParaRPr lang="en-US" dirty="0">
              <a:solidFill>
                <a:prstClr val="white"/>
              </a:solidFill>
              <a:latin typeface="Calibri"/>
            </a:endParaRPr>
          </a:p>
        </p:txBody>
      </p:sp>
      <p:pic>
        <p:nvPicPr>
          <p:cNvPr id="6" name="Picture 5"/>
          <p:cNvPicPr>
            <a:picLocks noChangeAspect="1"/>
          </p:cNvPicPr>
          <p:nvPr userDrawn="1"/>
        </p:nvPicPr>
        <p:blipFill>
          <a:blip r:embed="rId3" cstate="print"/>
          <a:stretch>
            <a:fillRect/>
          </a:stretch>
        </p:blipFill>
        <p:spPr>
          <a:xfrm>
            <a:off x="0" y="762000"/>
            <a:ext cx="2445488" cy="2286000"/>
          </a:xfrm>
          <a:prstGeom prst="rect">
            <a:avLst/>
          </a:prstGeom>
        </p:spPr>
      </p:pic>
      <p:sp>
        <p:nvSpPr>
          <p:cNvPr id="2" name="Title 1"/>
          <p:cNvSpPr>
            <a:spLocks noGrp="1"/>
          </p:cNvSpPr>
          <p:nvPr>
            <p:ph type="title"/>
          </p:nvPr>
        </p:nvSpPr>
        <p:spPr>
          <a:xfrm>
            <a:off x="1124400" y="2077200"/>
            <a:ext cx="7010400" cy="1143000"/>
          </a:xfrm>
        </p:spPr>
        <p:txBody>
          <a:bodyPr/>
          <a:lstStyle>
            <a:lvl1pPr algn="l">
              <a:defRPr/>
            </a:lvl1pPr>
          </a:lstStyle>
          <a:p>
            <a:r>
              <a:rPr lang="en-US" smtClean="0"/>
              <a:t>Click to edit Master title style</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Title Only: Emphasi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58050E-B668-4FA7-85AD-C750C80A6E9B}" type="datetimeFigureOut">
              <a:rPr lang="en-US" smtClean="0">
                <a:solidFill>
                  <a:srgbClr val="262626">
                    <a:tint val="75000"/>
                  </a:srgbClr>
                </a:solidFill>
                <a:latin typeface="Calibri"/>
              </a:rPr>
              <a:pPr/>
              <a:t>4/18/11</a:t>
            </a:fld>
            <a:endParaRPr lang="en-US" dirty="0">
              <a:solidFill>
                <a:srgbClr val="262626">
                  <a:tint val="75000"/>
                </a:srgbClr>
              </a:solidFill>
              <a:latin typeface="Calibri"/>
            </a:endParaRPr>
          </a:p>
        </p:txBody>
      </p:sp>
      <p:sp>
        <p:nvSpPr>
          <p:cNvPr id="3" name="Footer Placeholder 2"/>
          <p:cNvSpPr>
            <a:spLocks noGrp="1"/>
          </p:cNvSpPr>
          <p:nvPr>
            <p:ph type="ftr" sz="quarter" idx="11"/>
          </p:nvPr>
        </p:nvSpPr>
        <p:spPr/>
        <p:txBody>
          <a:bodyPr/>
          <a:lstStyle/>
          <a:p>
            <a:endParaRPr lang="en-US" dirty="0">
              <a:solidFill>
                <a:srgbClr val="262626">
                  <a:tint val="75000"/>
                </a:srgbClr>
              </a:solidFill>
              <a:latin typeface="Calibri"/>
            </a:endParaRPr>
          </a:p>
        </p:txBody>
      </p:sp>
      <p:sp>
        <p:nvSpPr>
          <p:cNvPr id="4" name="Slide Number Placeholder 3"/>
          <p:cNvSpPr>
            <a:spLocks noGrp="1"/>
          </p:cNvSpPr>
          <p:nvPr>
            <p:ph type="sldNum" sz="quarter" idx="12"/>
          </p:nvPr>
        </p:nvSpPr>
        <p:spPr/>
        <p:txBody>
          <a:bodyPr/>
          <a:lstStyle/>
          <a:p>
            <a:fld id="{240D5ECE-8B49-45CD-BE81-EF81920D1969}" type="slidenum">
              <a:rPr lang="en-US" smtClean="0">
                <a:solidFill>
                  <a:srgbClr val="262626">
                    <a:tint val="75000"/>
                  </a:srgbClr>
                </a:solidFill>
                <a:latin typeface="Calibri"/>
              </a:rPr>
              <a:pPr/>
              <a:t>‹#›</a:t>
            </a:fld>
            <a:endParaRPr lang="en-US" dirty="0">
              <a:solidFill>
                <a:srgbClr val="262626">
                  <a:tint val="75000"/>
                </a:srgbClr>
              </a:solidFill>
              <a:latin typeface="Calibri"/>
            </a:endParaRPr>
          </a:p>
        </p:txBody>
      </p:sp>
      <p:sp>
        <p:nvSpPr>
          <p:cNvPr id="6" name="Title 1"/>
          <p:cNvSpPr>
            <a:spLocks noGrp="1"/>
          </p:cNvSpPr>
          <p:nvPr>
            <p:ph type="title" hasCustomPrompt="1"/>
          </p:nvPr>
        </p:nvSpPr>
        <p:spPr>
          <a:xfrm>
            <a:off x="290400" y="3081000"/>
            <a:ext cx="8686800" cy="1095600"/>
          </a:xfrm>
        </p:spPr>
        <p:txBody>
          <a:bodyPr>
            <a:normAutofit/>
          </a:bodyPr>
          <a:lstStyle>
            <a:lvl1pPr algn="ctr">
              <a:defRPr lang="en-US" sz="4600" b="1" kern="1200" spc="-150" baseline="0" dirty="0" smtClean="0">
                <a:ln>
                  <a:gradFill>
                    <a:gsLst>
                      <a:gs pos="0">
                        <a:schemeClr val="bg1"/>
                      </a:gs>
                      <a:gs pos="50000">
                        <a:schemeClr val="bg1">
                          <a:lumMod val="75000"/>
                        </a:schemeClr>
                      </a:gs>
                    </a:gsLst>
                    <a:lin ang="5400000" scaled="0"/>
                  </a:gradFill>
                </a:ln>
                <a:gradFill>
                  <a:gsLst>
                    <a:gs pos="11000">
                      <a:schemeClr val="bg1">
                        <a:lumMod val="75000"/>
                      </a:schemeClr>
                    </a:gs>
                    <a:gs pos="91000">
                      <a:schemeClr val="bg1"/>
                    </a:gs>
                  </a:gsLst>
                  <a:lin ang="16200000" scaled="1"/>
                </a:gradFill>
                <a:effectLst>
                  <a:outerShdw blurRad="38100" algn="ctr" rotWithShape="0">
                    <a:prstClr val="black">
                      <a:alpha val="25000"/>
                    </a:prstClr>
                  </a:outerShdw>
                  <a:reflection blurRad="6350" stA="60000" endA="900" endPos="58000" dir="5400000" sy="-100000" algn="bl" rotWithShape="0"/>
                </a:effectLst>
                <a:latin typeface="+mn-lt"/>
                <a:ea typeface="+mn-ea"/>
                <a:cs typeface="+mn-cs"/>
              </a:defRPr>
            </a:lvl1pPr>
          </a:lstStyle>
          <a:p>
            <a:r>
              <a:rPr lang="en-US" dirty="0" smtClean="0"/>
              <a:t>Click to edit Master Title Style</a:t>
            </a:r>
            <a:endParaRPr lang="en-US" dirty="0"/>
          </a:p>
        </p:txBody>
      </p:sp>
      <p:sp>
        <p:nvSpPr>
          <p:cNvPr id="7" name="Text Placeholder 2"/>
          <p:cNvSpPr>
            <a:spLocks noGrp="1"/>
          </p:cNvSpPr>
          <p:nvPr>
            <p:ph type="body" idx="1"/>
          </p:nvPr>
        </p:nvSpPr>
        <p:spPr>
          <a:xfrm>
            <a:off x="283952" y="2424752"/>
            <a:ext cx="8694000" cy="639762"/>
          </a:xfrm>
        </p:spPr>
        <p:txBody>
          <a:bodyPr anchor="b">
            <a:normAutofit/>
          </a:bodyPr>
          <a:lstStyle>
            <a:lvl1pPr marL="0" indent="0" algn="ctr">
              <a:buNone/>
              <a:defRPr lang="en-US" sz="2800" kern="1200" dirty="0" smtClean="0">
                <a:solidFill>
                  <a:srgbClr val="2E507A">
                    <a:alpha val="81000"/>
                  </a:srgbClr>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timing>
    <p:tnLst>
      <p:par>
        <p:cTn xmlns:p14="http://schemas.microsoft.com/office/powerpoint/2010/mai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Title with Text ">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bg1"/>
                </a:solidFill>
              </a:defRPr>
            </a:lvl1pPr>
          </a:lstStyle>
          <a:p>
            <a:fld id="{A258050E-B668-4FA7-85AD-C750C80A6E9B}" type="datetimeFigureOut">
              <a:rPr lang="en-US" smtClean="0">
                <a:solidFill>
                  <a:prstClr val="white"/>
                </a:solidFill>
                <a:latin typeface="Calibri"/>
              </a:rPr>
              <a:pPr/>
              <a:t>4/18/11</a:t>
            </a:fld>
            <a:endParaRPr lang="en-US" dirty="0">
              <a:solidFill>
                <a:prstClr val="white"/>
              </a:solidFill>
              <a:latin typeface="Calibri"/>
            </a:endParaRPr>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dirty="0">
              <a:solidFill>
                <a:prstClr val="white"/>
              </a:solidFill>
              <a:latin typeface="Calibri"/>
            </a:endParaRPr>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solidFill>
                  <a:prstClr val="white"/>
                </a:solidFill>
                <a:latin typeface="Calibri"/>
              </a:rPr>
              <a:pPr/>
              <a:t>‹#›</a:t>
            </a:fld>
            <a:endParaRPr lang="en-US" dirty="0">
              <a:solidFill>
                <a:prstClr val="white"/>
              </a:solidFill>
              <a:latin typeface="Calibri"/>
            </a:endParaRPr>
          </a:p>
        </p:txBody>
      </p:sp>
      <p:sp>
        <p:nvSpPr>
          <p:cNvPr id="7" name="Rectangle 6"/>
          <p:cNvSpPr/>
          <p:nvPr userDrawn="1"/>
        </p:nvSpPr>
        <p:spPr>
          <a:xfrm>
            <a:off x="0" y="2895600"/>
            <a:ext cx="7543800" cy="2133600"/>
          </a:xfrm>
          <a:prstGeom prst="rect">
            <a:avLst/>
          </a:prstGeom>
          <a:gradFill flip="none" rotWithShape="1">
            <a:gsLst>
              <a:gs pos="63000">
                <a:schemeClr val="tx1">
                  <a:lumMod val="85000"/>
                  <a:lumOff val="15000"/>
                  <a:alpha val="49000"/>
                </a:schemeClr>
              </a:gs>
              <a:gs pos="100000">
                <a:schemeClr val="tx1">
                  <a:lumMod val="95000"/>
                  <a:lumOff val="5000"/>
                  <a:alpha val="56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a:endParaRPr>
          </a:p>
        </p:txBody>
      </p:sp>
      <p:sp>
        <p:nvSpPr>
          <p:cNvPr id="9" name="Title 1"/>
          <p:cNvSpPr>
            <a:spLocks noGrp="1"/>
          </p:cNvSpPr>
          <p:nvPr>
            <p:ph type="title"/>
          </p:nvPr>
        </p:nvSpPr>
        <p:spPr>
          <a:xfrm>
            <a:off x="414867" y="3200400"/>
            <a:ext cx="7010400" cy="1676400"/>
          </a:xfrm>
        </p:spPr>
        <p:txBody>
          <a:bodyPr>
            <a:normAutofit/>
          </a:bodyPr>
          <a:lstStyle>
            <a:lvl1pPr marL="0" algn="l" defTabSz="914400" rtl="0" eaLnBrk="1" latinLnBrk="0" hangingPunct="1">
              <a:defRPr lang="en-US" sz="4000" kern="1200" dirty="0">
                <a:solidFill>
                  <a:schemeClr val="bg1"/>
                </a:solidFill>
                <a:latin typeface="+mn-lt"/>
                <a:ea typeface="+mn-ea"/>
                <a:cs typeface="+mn-cs"/>
              </a:defRPr>
            </a:lvl1pPr>
          </a:lstStyle>
          <a:p>
            <a:r>
              <a:rPr lang="en-US" smtClean="0"/>
              <a:t>Click to edit Master title style</a:t>
            </a:r>
            <a:endParaRPr lang="en-US" dirty="0"/>
          </a:p>
        </p:txBody>
      </p:sp>
      <p:sp>
        <p:nvSpPr>
          <p:cNvPr id="10" name="Text Placeholder 15"/>
          <p:cNvSpPr>
            <a:spLocks noGrp="1"/>
          </p:cNvSpPr>
          <p:nvPr>
            <p:ph type="body" sz="quarter" idx="14" hasCustomPrompt="1"/>
          </p:nvPr>
        </p:nvSpPr>
        <p:spPr>
          <a:xfrm>
            <a:off x="4648200" y="664780"/>
            <a:ext cx="4191000" cy="381000"/>
          </a:xfrm>
        </p:spPr>
        <p:txBody>
          <a:bodyPr>
            <a:normAutofit/>
          </a:bodyPr>
          <a:lstStyle>
            <a:lvl1pPr algn="r">
              <a:buNone/>
              <a:defRPr lang="en-US" sz="1800" b="1" kern="1200" dirty="0" smtClean="0">
                <a:solidFill>
                  <a:schemeClr val="bg1">
                    <a:lumMod val="65000"/>
                  </a:schemeClr>
                </a:solidFill>
                <a:latin typeface="Calibri" pitchFamily="34" charset="0"/>
                <a:ea typeface="+mn-ea"/>
                <a:cs typeface="+mn-cs"/>
              </a:defRPr>
            </a:lvl1pPr>
          </a:lstStyle>
          <a:p>
            <a:pPr lvl="0"/>
            <a:r>
              <a:rPr lang="en-US" dirty="0" smtClean="0"/>
              <a:t>Click to edit Master subtitle style</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p14:vortex/>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7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25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utoUpdateAnimBg="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4/18/11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dirty="0"/>
          </a:p>
        </p:txBody>
      </p:sp>
    </p:spTree>
    <p:extLst>
      <p:ext uri="{BB962C8B-B14F-4D97-AF65-F5344CB8AC3E}">
        <p14:creationId xmlns:p14="http://schemas.microsoft.com/office/powerpoint/2010/main" val="227593337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8600" y="609600"/>
            <a:ext cx="3008313" cy="82550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803650" y="609600"/>
            <a:ext cx="5111750" cy="5334000"/>
          </a:xfrm>
        </p:spPr>
        <p:txBody>
          <a:bodyPr/>
          <a:lstStyle>
            <a:lvl1pPr>
              <a:defRPr sz="2800">
                <a:solidFill>
                  <a:schemeClr val="bg1"/>
                </a:solidFill>
              </a:defRPr>
            </a:lvl1pPr>
            <a:lvl2pPr>
              <a:defRPr sz="2800">
                <a:solidFill>
                  <a:schemeClr val="bg1"/>
                </a:solidFill>
              </a:defRPr>
            </a:lvl2pPr>
            <a:lvl3pPr>
              <a:defRPr sz="2400">
                <a:solidFill>
                  <a:schemeClr val="bg1"/>
                </a:solidFill>
              </a:defRPr>
            </a:lvl3pPr>
            <a:lvl4pPr>
              <a:defRPr sz="2000">
                <a:solidFill>
                  <a:schemeClr val="bg1"/>
                </a:solidFill>
              </a:defRPr>
            </a:lvl4pPr>
            <a:lvl5pPr>
              <a:defRPr sz="2000">
                <a:solidFill>
                  <a:schemeClr val="bg1"/>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28600" y="1435101"/>
            <a:ext cx="3008313" cy="3822699"/>
          </a:xfrm>
        </p:spPr>
        <p:txBody>
          <a:bodyPr/>
          <a:lstStyle>
            <a:lvl1pPr marL="0" indent="0">
              <a:buNone/>
              <a:defRPr sz="1400">
                <a:solidFill>
                  <a:schemeClr val="tx1">
                    <a:lumMod val="75000"/>
                    <a:lumOff val="2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bg1"/>
                </a:solidFill>
              </a:defRPr>
            </a:lvl1pPr>
          </a:lstStyle>
          <a:p>
            <a:fld id="{A258050E-B668-4FA7-85AD-C750C80A6E9B}" type="datetimeFigureOut">
              <a:rPr lang="en-US" smtClean="0">
                <a:solidFill>
                  <a:prstClr val="white"/>
                </a:solidFill>
                <a:latin typeface="Calibri"/>
              </a:rPr>
              <a:pPr/>
              <a:t>4/18/11</a:t>
            </a:fld>
            <a:endParaRPr lang="en-US" dirty="0">
              <a:solidFill>
                <a:prstClr val="white"/>
              </a:solidFill>
              <a:latin typeface="Calibri"/>
            </a:endParaRPr>
          </a:p>
        </p:txBody>
      </p:sp>
      <p:sp>
        <p:nvSpPr>
          <p:cNvPr id="6" name="Footer Placeholder 5"/>
          <p:cNvSpPr>
            <a:spLocks noGrp="1"/>
          </p:cNvSpPr>
          <p:nvPr>
            <p:ph type="ftr" sz="quarter" idx="11"/>
          </p:nvPr>
        </p:nvSpPr>
        <p:spPr/>
        <p:txBody>
          <a:bodyPr/>
          <a:lstStyle>
            <a:lvl1pPr>
              <a:defRPr>
                <a:solidFill>
                  <a:schemeClr val="bg1"/>
                </a:solidFill>
              </a:defRPr>
            </a:lvl1pPr>
          </a:lstStyle>
          <a:p>
            <a:endParaRPr lang="en-US" dirty="0">
              <a:solidFill>
                <a:prstClr val="white"/>
              </a:solidFill>
              <a:latin typeface="Calibri"/>
            </a:endParaRPr>
          </a:p>
        </p:txBody>
      </p:sp>
      <p:sp>
        <p:nvSpPr>
          <p:cNvPr id="7" name="Slide Number Placeholder 6"/>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solidFill>
                  <a:prstClr val="white"/>
                </a:solidFill>
                <a:latin typeface="Calibri"/>
              </a:rPr>
              <a:pPr/>
              <a:t>‹#›</a:t>
            </a:fld>
            <a:endParaRPr lang="en-US" dirty="0">
              <a:solidFill>
                <a:prstClr val="white"/>
              </a:solidFill>
              <a:latin typeface="Calibri"/>
            </a:endParaRPr>
          </a:p>
        </p:txBody>
      </p:sp>
    </p:spTree>
  </p:cSld>
  <p:clrMapOvr>
    <a:masterClrMapping/>
  </p:clrMapOvr>
  <p:timing>
    <p:tnLst>
      <p:par>
        <p:cTn xmlns:p14="http://schemas.microsoft.com/office/powerpoint/2010/mai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Media with Caption">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bg1"/>
                </a:solidFill>
              </a:defRPr>
            </a:lvl1pPr>
          </a:lstStyle>
          <a:p>
            <a:fld id="{A258050E-B668-4FA7-85AD-C750C80A6E9B}" type="datetimeFigureOut">
              <a:rPr lang="en-US" smtClean="0">
                <a:solidFill>
                  <a:prstClr val="white"/>
                </a:solidFill>
                <a:latin typeface="Calibri"/>
              </a:rPr>
              <a:pPr/>
              <a:t>4/18/11</a:t>
            </a:fld>
            <a:endParaRPr lang="en-US" dirty="0">
              <a:solidFill>
                <a:prstClr val="white"/>
              </a:solidFill>
              <a:latin typeface="Calibri"/>
            </a:endParaRPr>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dirty="0">
              <a:solidFill>
                <a:prstClr val="white"/>
              </a:solidFill>
              <a:latin typeface="Calibri"/>
            </a:endParaRPr>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solidFill>
                  <a:prstClr val="white"/>
                </a:solidFill>
                <a:latin typeface="Calibri"/>
              </a:rPr>
              <a:pPr/>
              <a:t>‹#›</a:t>
            </a:fld>
            <a:endParaRPr lang="en-US" dirty="0">
              <a:solidFill>
                <a:prstClr val="white"/>
              </a:solidFill>
              <a:latin typeface="Calibri"/>
            </a:endParaRPr>
          </a:p>
        </p:txBody>
      </p:sp>
      <p:sp>
        <p:nvSpPr>
          <p:cNvPr id="6" name="Rectangle 5"/>
          <p:cNvSpPr/>
          <p:nvPr userDrawn="1"/>
        </p:nvSpPr>
        <p:spPr>
          <a:xfrm>
            <a:off x="595263" y="4800600"/>
            <a:ext cx="4873752" cy="685800"/>
          </a:xfrm>
          <a:prstGeom prst="rect">
            <a:avLst/>
          </a:prstGeom>
          <a:solidFill>
            <a:schemeClr val="tx1">
              <a:lumMod val="95000"/>
              <a:lumOff val="5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prstClr val="white"/>
              </a:solidFill>
              <a:latin typeface="Georgia" pitchFamily="18" charset="0"/>
            </a:endParaRPr>
          </a:p>
        </p:txBody>
      </p:sp>
      <p:sp>
        <p:nvSpPr>
          <p:cNvPr id="7" name="Title 1"/>
          <p:cNvSpPr>
            <a:spLocks noGrp="1"/>
          </p:cNvSpPr>
          <p:nvPr>
            <p:ph type="title"/>
          </p:nvPr>
        </p:nvSpPr>
        <p:spPr>
          <a:xfrm>
            <a:off x="606552" y="4800600"/>
            <a:ext cx="4809244" cy="566738"/>
          </a:xfrm>
        </p:spPr>
        <p:txBody>
          <a:bodyPr anchor="b">
            <a:normAutofit/>
          </a:bodyPr>
          <a:lstStyle>
            <a:lvl1pPr algn="ctr">
              <a:defRPr sz="1800" b="0" i="1">
                <a:solidFill>
                  <a:schemeClr val="bg1">
                    <a:lumMod val="85000"/>
                  </a:schemeClr>
                </a:solidFill>
                <a:latin typeface="Georgia" pitchFamily="18" charset="0"/>
              </a:defRPr>
            </a:lvl1pPr>
          </a:lstStyle>
          <a:p>
            <a:r>
              <a:rPr lang="en-US" smtClean="0"/>
              <a:t>Click to edit Master title style</a:t>
            </a:r>
            <a:endParaRPr lang="en-US" dirty="0"/>
          </a:p>
        </p:txBody>
      </p:sp>
      <p:sp>
        <p:nvSpPr>
          <p:cNvPr id="9" name="Media Placeholder 8"/>
          <p:cNvSpPr>
            <a:spLocks noGrp="1"/>
          </p:cNvSpPr>
          <p:nvPr>
            <p:ph type="media" sz="quarter" idx="13"/>
          </p:nvPr>
        </p:nvSpPr>
        <p:spPr>
          <a:xfrm>
            <a:off x="587022" y="838200"/>
            <a:ext cx="4873752" cy="3812822"/>
          </a:xfrm>
        </p:spPr>
        <p:txBody>
          <a:bodyPr/>
          <a:lstStyle>
            <a:lvl1pPr>
              <a:buNone/>
              <a:defRPr/>
            </a:lvl1pPr>
          </a:lstStyle>
          <a:p>
            <a:r>
              <a:rPr lang="en-US" dirty="0" smtClean="0"/>
              <a:t>Click icon to add media</a:t>
            </a:r>
            <a:endParaRPr lang="en-US" dirty="0"/>
          </a:p>
        </p:txBody>
      </p:sp>
      <p:sp>
        <p:nvSpPr>
          <p:cNvPr id="11" name="Text Placeholder 10"/>
          <p:cNvSpPr>
            <a:spLocks noGrp="1"/>
          </p:cNvSpPr>
          <p:nvPr>
            <p:ph type="body" sz="quarter" idx="14"/>
          </p:nvPr>
        </p:nvSpPr>
        <p:spPr>
          <a:xfrm>
            <a:off x="5776863" y="838200"/>
            <a:ext cx="2819400" cy="4636911"/>
          </a:xfrm>
        </p:spPr>
        <p:txBody>
          <a:bodyPr>
            <a:normAutofit/>
          </a:bodyPr>
          <a:lstStyle>
            <a:lvl1pPr marL="0" indent="0" algn="l">
              <a:buNone/>
              <a:defRPr sz="2400">
                <a:solidFill>
                  <a:schemeClr val="bg1"/>
                </a:solidFill>
              </a:defRPr>
            </a:lvl1pPr>
          </a:lstStyle>
          <a:p>
            <a:pPr lvl="0"/>
            <a:r>
              <a:rPr lang="en-US" smtClean="0"/>
              <a:t>Click to edit Master text styles</a:t>
            </a:r>
          </a:p>
        </p:txBody>
      </p:sp>
    </p:spTree>
  </p:cSld>
  <p:clrMapOvr>
    <a:masterClrMapping/>
  </p:clrMapOvr>
  <mc:AlternateContent xmlns:mc="http://schemas.openxmlformats.org/markup-compatibility/2006" xmlns:p14="http://schemas.microsoft.com/office/powerpoint/2010/main">
    <mc:Choice Requires="p14">
      <p:transition spd="slow" p14:dur="2000">
        <p:wipe/>
      </p:transition>
    </mc:Choice>
    <mc:Fallback xmlns="">
      <p:transition spd="slow">
        <p:wipe/>
      </p:transition>
    </mc:Fallback>
  </mc:AlternateContent>
  <p:timing>
    <p:tnLst>
      <p:par>
        <p:cTn xmlns:p14="http://schemas.microsoft.com/office/powerpoint/2010/mai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a:xfrm>
            <a:off x="1792800" y="4800600"/>
            <a:ext cx="5500800" cy="685800"/>
          </a:xfrm>
          <a:prstGeom prst="rect">
            <a:avLst/>
          </a:prstGeom>
          <a:solidFill>
            <a:schemeClr val="tx1">
              <a:lumMod val="95000"/>
              <a:lumOff val="5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prstClr val="white"/>
              </a:solidFill>
              <a:latin typeface="Georgia" pitchFamily="18" charset="0"/>
            </a:endParaRPr>
          </a:p>
        </p:txBody>
      </p:sp>
      <p:sp>
        <p:nvSpPr>
          <p:cNvPr id="2" name="Title 1"/>
          <p:cNvSpPr>
            <a:spLocks noGrp="1"/>
          </p:cNvSpPr>
          <p:nvPr>
            <p:ph type="title"/>
          </p:nvPr>
        </p:nvSpPr>
        <p:spPr>
          <a:xfrm>
            <a:off x="1792288" y="4800600"/>
            <a:ext cx="5486400" cy="566738"/>
          </a:xfrm>
        </p:spPr>
        <p:txBody>
          <a:bodyPr anchor="b">
            <a:normAutofit/>
          </a:bodyPr>
          <a:lstStyle>
            <a:lvl1pPr algn="ctr">
              <a:defRPr sz="1800" b="0" i="1">
                <a:solidFill>
                  <a:schemeClr val="bg1">
                    <a:lumMod val="85000"/>
                  </a:schemeClr>
                </a:solidFill>
                <a:latin typeface="Georgia" pitchFamily="18" charset="0"/>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lang="en-US" dirty="0"/>
          </a:p>
        </p:txBody>
      </p:sp>
      <p:sp>
        <p:nvSpPr>
          <p:cNvPr id="4" name="Text Placeholder 3"/>
          <p:cNvSpPr>
            <a:spLocks noGrp="1"/>
          </p:cNvSpPr>
          <p:nvPr>
            <p:ph type="body" sz="half" idx="2"/>
          </p:nvPr>
        </p:nvSpPr>
        <p:spPr>
          <a:xfrm>
            <a:off x="1792288" y="5562600"/>
            <a:ext cx="5486400" cy="60960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bg1"/>
                </a:solidFill>
              </a:defRPr>
            </a:lvl1pPr>
          </a:lstStyle>
          <a:p>
            <a:fld id="{A258050E-B668-4FA7-85AD-C750C80A6E9B}" type="datetimeFigureOut">
              <a:rPr lang="en-US" smtClean="0">
                <a:solidFill>
                  <a:prstClr val="white"/>
                </a:solidFill>
                <a:latin typeface="Calibri"/>
              </a:rPr>
              <a:pPr/>
              <a:t>4/18/11</a:t>
            </a:fld>
            <a:endParaRPr lang="en-US" dirty="0">
              <a:solidFill>
                <a:prstClr val="white"/>
              </a:solidFill>
              <a:latin typeface="Calibri"/>
            </a:endParaRPr>
          </a:p>
        </p:txBody>
      </p:sp>
      <p:sp>
        <p:nvSpPr>
          <p:cNvPr id="6" name="Footer Placeholder 5"/>
          <p:cNvSpPr>
            <a:spLocks noGrp="1"/>
          </p:cNvSpPr>
          <p:nvPr>
            <p:ph type="ftr" sz="quarter" idx="11"/>
          </p:nvPr>
        </p:nvSpPr>
        <p:spPr/>
        <p:txBody>
          <a:bodyPr/>
          <a:lstStyle>
            <a:lvl1pPr>
              <a:defRPr>
                <a:solidFill>
                  <a:schemeClr val="bg1"/>
                </a:solidFill>
              </a:defRPr>
            </a:lvl1pPr>
          </a:lstStyle>
          <a:p>
            <a:endParaRPr lang="en-US" dirty="0">
              <a:solidFill>
                <a:prstClr val="white"/>
              </a:solidFill>
              <a:latin typeface="Calibri"/>
            </a:endParaRPr>
          </a:p>
        </p:txBody>
      </p:sp>
      <p:sp>
        <p:nvSpPr>
          <p:cNvPr id="7" name="Slide Number Placeholder 6"/>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solidFill>
                  <a:prstClr val="white"/>
                </a:solidFill>
                <a:latin typeface="Calibri"/>
              </a:rPr>
              <a:pPr/>
              <a:t>‹#›</a:t>
            </a:fld>
            <a:endParaRPr lang="en-US" dirty="0">
              <a:solidFill>
                <a:prstClr val="white"/>
              </a:solidFill>
              <a:latin typeface="Calibri"/>
            </a:endParaRPr>
          </a:p>
        </p:txBody>
      </p:sp>
    </p:spTree>
  </p:cSld>
  <p:clrMapOvr>
    <a:masterClrMapping/>
  </p:clrMapOvr>
  <p:timing>
    <p:tnLst>
      <p:par>
        <p:cTn xmlns:p14="http://schemas.microsoft.com/office/powerpoint/2010/mai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itle and Vertical Tex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58050E-B668-4FA7-85AD-C750C80A6E9B}" type="datetimeFigureOut">
              <a:rPr lang="en-US" smtClean="0">
                <a:solidFill>
                  <a:srgbClr val="262626">
                    <a:tint val="75000"/>
                  </a:srgbClr>
                </a:solidFill>
                <a:latin typeface="Calibri"/>
              </a:rPr>
              <a:pPr/>
              <a:t>4/18/11</a:t>
            </a:fld>
            <a:endParaRPr lang="en-US" dirty="0">
              <a:solidFill>
                <a:srgbClr val="262626">
                  <a:tint val="75000"/>
                </a:srgbClr>
              </a:solidFill>
              <a:latin typeface="Calibri"/>
            </a:endParaRPr>
          </a:p>
        </p:txBody>
      </p:sp>
      <p:sp>
        <p:nvSpPr>
          <p:cNvPr id="5" name="Footer Placeholder 4"/>
          <p:cNvSpPr>
            <a:spLocks noGrp="1"/>
          </p:cNvSpPr>
          <p:nvPr>
            <p:ph type="ftr" sz="quarter" idx="11"/>
          </p:nvPr>
        </p:nvSpPr>
        <p:spPr/>
        <p:txBody>
          <a:bodyPr/>
          <a:lstStyle/>
          <a:p>
            <a:endParaRPr lang="en-US" dirty="0">
              <a:solidFill>
                <a:srgbClr val="262626">
                  <a:tint val="75000"/>
                </a:srgbClr>
              </a:solidFill>
              <a:latin typeface="Calibri"/>
            </a:endParaRPr>
          </a:p>
        </p:txBody>
      </p:sp>
      <p:sp>
        <p:nvSpPr>
          <p:cNvPr id="6" name="Slide Number Placeholder 5"/>
          <p:cNvSpPr>
            <a:spLocks noGrp="1"/>
          </p:cNvSpPr>
          <p:nvPr>
            <p:ph type="sldNum" sz="quarter" idx="12"/>
          </p:nvPr>
        </p:nvSpPr>
        <p:spPr/>
        <p:txBody>
          <a:bodyPr/>
          <a:lstStyle/>
          <a:p>
            <a:fld id="{240D5ECE-8B49-45CD-BE81-EF81920D1969}" type="slidenum">
              <a:rPr lang="en-US" smtClean="0">
                <a:solidFill>
                  <a:srgbClr val="262626">
                    <a:tint val="75000"/>
                  </a:srgbClr>
                </a:solidFill>
                <a:latin typeface="Calibri"/>
              </a:rPr>
              <a:pPr/>
              <a:t>‹#›</a:t>
            </a:fld>
            <a:endParaRPr lang="en-US" dirty="0">
              <a:solidFill>
                <a:srgbClr val="262626">
                  <a:tint val="75000"/>
                </a:srgbClr>
              </a:solidFill>
              <a:latin typeface="Calibri"/>
            </a:endParaRPr>
          </a:p>
        </p:txBody>
      </p:sp>
      <p:sp>
        <p:nvSpPr>
          <p:cNvPr id="14" name="Title 1"/>
          <p:cNvSpPr>
            <a:spLocks noGrp="1"/>
          </p:cNvSpPr>
          <p:nvPr>
            <p:ph type="title" hasCustomPrompt="1"/>
          </p:nvPr>
        </p:nvSpPr>
        <p:spPr>
          <a:xfrm>
            <a:off x="0" y="414867"/>
            <a:ext cx="5029200" cy="457200"/>
          </a:xfrm>
          <a:solidFill>
            <a:schemeClr val="tx1">
              <a:lumMod val="50000"/>
              <a:lumOff val="50000"/>
            </a:schemeClr>
          </a:solidFill>
        </p:spPr>
        <p:txBody>
          <a:bodyPr>
            <a:normAutofit/>
          </a:bodyPr>
          <a:lstStyle>
            <a:lvl1pPr algn="l">
              <a:defRPr lang="en-US" sz="2800" b="1" kern="1200" baseline="0" dirty="0">
                <a:solidFill>
                  <a:schemeClr val="bg1"/>
                </a:solidFill>
                <a:latin typeface="+mn-lt"/>
                <a:ea typeface="+mn-ea"/>
                <a:cs typeface="+mn-cs"/>
              </a:defRPr>
            </a:lvl1pPr>
          </a:lstStyle>
          <a:p>
            <a:r>
              <a:rPr lang="en-US" dirty="0" smtClean="0"/>
              <a:t>    Click to edit Master title style</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7150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5105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solidFill>
                  <a:schemeClr val="tx1">
                    <a:lumMod val="85000"/>
                    <a:lumOff val="15000"/>
                  </a:schemeClr>
                </a:solidFill>
              </a:defRPr>
            </a:lvl1pPr>
          </a:lstStyle>
          <a:p>
            <a:fld id="{A258050E-B668-4FA7-85AD-C750C80A6E9B}" type="datetimeFigureOut">
              <a:rPr lang="en-US" smtClean="0">
                <a:solidFill>
                  <a:srgbClr val="262626">
                    <a:lumMod val="85000"/>
                    <a:lumOff val="15000"/>
                  </a:srgbClr>
                </a:solidFill>
                <a:latin typeface="Calibri"/>
              </a:rPr>
              <a:pPr/>
              <a:t>4/18/11</a:t>
            </a:fld>
            <a:endParaRPr lang="en-US" dirty="0">
              <a:solidFill>
                <a:srgbClr val="262626">
                  <a:lumMod val="85000"/>
                  <a:lumOff val="15000"/>
                </a:srgbClr>
              </a:solidFill>
              <a:latin typeface="Calibri"/>
            </a:endParaRPr>
          </a:p>
        </p:txBody>
      </p:sp>
      <p:sp>
        <p:nvSpPr>
          <p:cNvPr id="5" name="Footer Placeholder 4"/>
          <p:cNvSpPr>
            <a:spLocks noGrp="1"/>
          </p:cNvSpPr>
          <p:nvPr>
            <p:ph type="ftr" sz="quarter" idx="11"/>
          </p:nvPr>
        </p:nvSpPr>
        <p:spPr/>
        <p:txBody>
          <a:bodyPr/>
          <a:lstStyle/>
          <a:p>
            <a:endParaRPr lang="en-US" dirty="0">
              <a:solidFill>
                <a:srgbClr val="262626">
                  <a:tint val="75000"/>
                </a:srgbClr>
              </a:solidFill>
              <a:latin typeface="Calibri"/>
            </a:endParaRPr>
          </a:p>
        </p:txBody>
      </p:sp>
      <p:sp>
        <p:nvSpPr>
          <p:cNvPr id="6" name="Slide Number Placeholder 5"/>
          <p:cNvSpPr>
            <a:spLocks noGrp="1"/>
          </p:cNvSpPr>
          <p:nvPr>
            <p:ph type="sldNum" sz="quarter" idx="12"/>
          </p:nvPr>
        </p:nvSpPr>
        <p:spPr/>
        <p:txBody>
          <a:bodyPr/>
          <a:lstStyle>
            <a:lvl1pPr>
              <a:defRPr>
                <a:solidFill>
                  <a:schemeClr val="tx1">
                    <a:lumMod val="85000"/>
                    <a:lumOff val="15000"/>
                  </a:schemeClr>
                </a:solidFill>
              </a:defRPr>
            </a:lvl1pPr>
          </a:lstStyle>
          <a:p>
            <a:fld id="{240D5ECE-8B49-45CD-BE81-EF81920D1969}" type="slidenum">
              <a:rPr lang="en-US" smtClean="0">
                <a:solidFill>
                  <a:srgbClr val="262626">
                    <a:lumMod val="85000"/>
                    <a:lumOff val="15000"/>
                  </a:srgbClr>
                </a:solidFill>
                <a:latin typeface="Calibri"/>
              </a:rPr>
              <a:pPr/>
              <a:t>‹#›</a:t>
            </a:fld>
            <a:endParaRPr lang="en-US" dirty="0">
              <a:solidFill>
                <a:srgbClr val="262626">
                  <a:lumMod val="85000"/>
                  <a:lumOff val="15000"/>
                </a:srgbClr>
              </a:solidFill>
              <a:latin typeface="Calibri"/>
            </a:endParaRPr>
          </a:p>
        </p:txBody>
      </p:sp>
    </p:spTree>
  </p:cSld>
  <p:clrMapOvr>
    <a:masterClrMapping/>
  </p:clrMapOvr>
  <p:timing>
    <p:tnLst>
      <p:par>
        <p:cTn xmlns:p14="http://schemas.microsoft.com/office/powerpoint/2010/mai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userDrawn="1">
  <p:cSld name="Blank">
    <p:bg>
      <p:bgRef idx="1001">
        <a:schemeClr val="bg1"/>
      </p:bgRef>
    </p:bg>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srcRect l="2599" r="5874" b="5262"/>
          <a:stretch/>
        </p:blipFill>
        <p:spPr>
          <a:xfrm>
            <a:off x="3530" y="5867400"/>
            <a:ext cx="9144000" cy="1053694"/>
          </a:xfrm>
          <a:prstGeom prst="rect">
            <a:avLst/>
          </a:prstGeom>
        </p:spPr>
      </p:pic>
      <p:sp>
        <p:nvSpPr>
          <p:cNvPr id="2" name="Date Placeholder 1"/>
          <p:cNvSpPr>
            <a:spLocks noGrp="1"/>
          </p:cNvSpPr>
          <p:nvPr>
            <p:ph type="dt" sz="half" idx="10"/>
          </p:nvPr>
        </p:nvSpPr>
        <p:spPr/>
        <p:txBody>
          <a:bodyPr/>
          <a:lstStyle/>
          <a:p>
            <a:fld id="{2FF934E2-BBB6-4D34-BB01-078E9AA25260}" type="datetimeFigureOut">
              <a:rPr lang="en-US" smtClean="0">
                <a:solidFill>
                  <a:srgbClr val="262626">
                    <a:tint val="75000"/>
                  </a:srgbClr>
                </a:solidFill>
                <a:latin typeface="Calibri"/>
              </a:rPr>
              <a:pPr/>
              <a:t>4/18/11</a:t>
            </a:fld>
            <a:endParaRPr lang="en-US" dirty="0">
              <a:solidFill>
                <a:srgbClr val="262626">
                  <a:tint val="75000"/>
                </a:srgbClr>
              </a:solidFill>
              <a:latin typeface="Calibri"/>
            </a:endParaRPr>
          </a:p>
        </p:txBody>
      </p:sp>
      <p:sp>
        <p:nvSpPr>
          <p:cNvPr id="3" name="Footer Placeholder 2"/>
          <p:cNvSpPr>
            <a:spLocks noGrp="1"/>
          </p:cNvSpPr>
          <p:nvPr>
            <p:ph type="ftr" sz="quarter" idx="11"/>
          </p:nvPr>
        </p:nvSpPr>
        <p:spPr/>
        <p:txBody>
          <a:bodyPr/>
          <a:lstStyle/>
          <a:p>
            <a:endParaRPr lang="en-US" dirty="0">
              <a:solidFill>
                <a:srgbClr val="262626">
                  <a:tint val="75000"/>
                </a:srgbClr>
              </a:solidFill>
              <a:latin typeface="Calibri"/>
            </a:endParaRPr>
          </a:p>
        </p:txBody>
      </p:sp>
      <p:sp>
        <p:nvSpPr>
          <p:cNvPr id="4" name="Slide Number Placeholder 3"/>
          <p:cNvSpPr>
            <a:spLocks noGrp="1"/>
          </p:cNvSpPr>
          <p:nvPr>
            <p:ph type="sldNum" sz="quarter" idx="12"/>
          </p:nvPr>
        </p:nvSpPr>
        <p:spPr/>
        <p:txBody>
          <a:bodyPr/>
          <a:lstStyle/>
          <a:p>
            <a:fld id="{73820FCD-5F4C-4989-BE05-0A8208BCBC21}" type="slidenum">
              <a:rPr lang="en-US" smtClean="0">
                <a:solidFill>
                  <a:srgbClr val="262626">
                    <a:tint val="75000"/>
                  </a:srgbClr>
                </a:solidFill>
                <a:latin typeface="Calibri"/>
              </a:rPr>
              <a:pPr/>
              <a:t>‹#›</a:t>
            </a:fld>
            <a:endParaRPr lang="en-US" dirty="0">
              <a:solidFill>
                <a:srgbClr val="262626">
                  <a:tint val="75000"/>
                </a:srgbClr>
              </a:solidFill>
              <a:latin typeface="Calibri"/>
            </a:endParaRPr>
          </a:p>
        </p:txBody>
      </p:sp>
    </p:spTree>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stretch>
            <a:fillRect/>
          </a:stretch>
        </p:blipFill>
        <p:spPr>
          <a:xfrm>
            <a:off x="20548" y="20547"/>
            <a:ext cx="3498527" cy="2825393"/>
          </a:xfrm>
          <a:prstGeom prst="rect">
            <a:avLst/>
          </a:prstGeom>
        </p:spPr>
      </p:pic>
      <p:pic>
        <p:nvPicPr>
          <p:cNvPr id="8" name="Picture 7"/>
          <p:cNvPicPr>
            <a:picLocks noChangeAspect="1"/>
          </p:cNvPicPr>
          <p:nvPr userDrawn="1"/>
        </p:nvPicPr>
        <p:blipFill>
          <a:blip r:embed="rId3" cstate="print"/>
          <a:stretch>
            <a:fillRect/>
          </a:stretch>
        </p:blipFill>
        <p:spPr>
          <a:xfrm>
            <a:off x="3503486" y="20548"/>
            <a:ext cx="5624418" cy="2825496"/>
          </a:xfrm>
          <a:prstGeom prst="rect">
            <a:avLst/>
          </a:prstGeom>
        </p:spPr>
      </p:pic>
      <p:pic>
        <p:nvPicPr>
          <p:cNvPr id="9" name="Picture 8"/>
          <p:cNvPicPr>
            <a:picLocks noChangeAspect="1"/>
          </p:cNvPicPr>
          <p:nvPr userDrawn="1"/>
        </p:nvPicPr>
        <p:blipFill>
          <a:blip r:embed="rId4" cstate="print"/>
          <a:stretch>
            <a:fillRect/>
          </a:stretch>
        </p:blipFill>
        <p:spPr>
          <a:xfrm>
            <a:off x="20923" y="2818500"/>
            <a:ext cx="7668994" cy="2296266"/>
          </a:xfrm>
          <a:prstGeom prst="rect">
            <a:avLst/>
          </a:prstGeom>
        </p:spPr>
      </p:pic>
      <p:pic>
        <p:nvPicPr>
          <p:cNvPr id="10" name="Picture 9"/>
          <p:cNvPicPr>
            <a:picLocks noChangeAspect="1"/>
          </p:cNvPicPr>
          <p:nvPr userDrawn="1"/>
        </p:nvPicPr>
        <p:blipFill>
          <a:blip r:embed="rId5" cstate="print"/>
          <a:stretch>
            <a:fillRect/>
          </a:stretch>
        </p:blipFill>
        <p:spPr>
          <a:xfrm>
            <a:off x="7662119" y="2819400"/>
            <a:ext cx="1461333" cy="2293850"/>
          </a:xfrm>
          <a:prstGeom prst="rect">
            <a:avLst/>
          </a:prstGeom>
        </p:spPr>
      </p:pic>
      <p:pic>
        <p:nvPicPr>
          <p:cNvPr id="11" name="Picture 10"/>
          <p:cNvPicPr>
            <a:picLocks/>
          </p:cNvPicPr>
          <p:nvPr userDrawn="1"/>
        </p:nvPicPr>
        <p:blipFill>
          <a:blip r:embed="rId6" cstate="print"/>
          <a:stretch>
            <a:fillRect/>
          </a:stretch>
        </p:blipFill>
        <p:spPr>
          <a:xfrm>
            <a:off x="20548" y="5089818"/>
            <a:ext cx="9098280" cy="1737360"/>
          </a:xfrm>
          <a:prstGeom prst="rect">
            <a:avLst/>
          </a:prstGeom>
        </p:spPr>
      </p:pic>
      <p:sp>
        <p:nvSpPr>
          <p:cNvPr id="14" name="Rectangle 13"/>
          <p:cNvSpPr/>
          <p:nvPr userDrawn="1"/>
        </p:nvSpPr>
        <p:spPr>
          <a:xfrm>
            <a:off x="8755230" y="2469776"/>
            <a:ext cx="304800" cy="152400"/>
          </a:xfrm>
          <a:prstGeom prst="rect">
            <a:avLst/>
          </a:prstGeom>
          <a:solidFill>
            <a:srgbClr val="F27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47F28"/>
              </a:solidFill>
              <a:latin typeface="Calibri"/>
            </a:endParaRPr>
          </a:p>
        </p:txBody>
      </p:sp>
      <p:sp>
        <p:nvSpPr>
          <p:cNvPr id="4" name="Date Placeholder 3"/>
          <p:cNvSpPr>
            <a:spLocks noGrp="1"/>
          </p:cNvSpPr>
          <p:nvPr>
            <p:ph type="dt" sz="half" idx="10"/>
          </p:nvPr>
        </p:nvSpPr>
        <p:spPr/>
        <p:txBody>
          <a:bodyPr/>
          <a:lstStyle>
            <a:lvl1pPr>
              <a:defRPr>
                <a:solidFill>
                  <a:schemeClr val="bg1"/>
                </a:solidFill>
              </a:defRPr>
            </a:lvl1pPr>
          </a:lstStyle>
          <a:p>
            <a:fld id="{A258050E-B668-4FA7-85AD-C750C80A6E9B}" type="datetimeFigureOut">
              <a:rPr lang="en-US" smtClean="0">
                <a:solidFill>
                  <a:prstClr val="white"/>
                </a:solidFill>
                <a:latin typeface="Calibri"/>
              </a:rPr>
              <a:pPr/>
              <a:t>4/18/11</a:t>
            </a:fld>
            <a:endParaRPr lang="en-US" dirty="0">
              <a:solidFill>
                <a:prstClr val="white"/>
              </a:solidFill>
              <a:latin typeface="Calibri"/>
            </a:endParaRPr>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US" dirty="0">
              <a:solidFill>
                <a:prstClr val="white"/>
              </a:solidFill>
              <a:latin typeface="Calibri"/>
            </a:endParaRP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solidFill>
                  <a:prstClr val="white"/>
                </a:solidFill>
                <a:latin typeface="Calibri"/>
              </a:rPr>
              <a:pPr/>
              <a:t>‹#›</a:t>
            </a:fld>
            <a:endParaRPr lang="en-US" dirty="0">
              <a:solidFill>
                <a:prstClr val="white"/>
              </a:solidFill>
              <a:latin typeface="Calibri"/>
            </a:endParaRPr>
          </a:p>
        </p:txBody>
      </p:sp>
      <p:sp>
        <p:nvSpPr>
          <p:cNvPr id="15" name="Text Placeholder 15"/>
          <p:cNvSpPr>
            <a:spLocks noGrp="1"/>
          </p:cNvSpPr>
          <p:nvPr>
            <p:ph type="body" sz="quarter" idx="14" hasCustomPrompt="1"/>
          </p:nvPr>
        </p:nvSpPr>
        <p:spPr>
          <a:xfrm>
            <a:off x="3581400" y="1295400"/>
            <a:ext cx="5105400" cy="1416269"/>
          </a:xfrm>
        </p:spPr>
        <p:txBody>
          <a:bodyPr anchor="b">
            <a:normAutofit/>
          </a:bodyPr>
          <a:lstStyle>
            <a:lvl1pPr algn="r">
              <a:buNone/>
              <a:defRPr lang="en-US" sz="2200" kern="1200" dirty="0" smtClean="0">
                <a:solidFill>
                  <a:schemeClr val="tx1">
                    <a:lumMod val="75000"/>
                    <a:lumOff val="25000"/>
                  </a:schemeClr>
                </a:solidFill>
                <a:latin typeface="Calibri" pitchFamily="34" charset="0"/>
                <a:ea typeface="+mn-ea"/>
                <a:cs typeface="+mn-cs"/>
              </a:defRPr>
            </a:lvl1pPr>
          </a:lstStyle>
          <a:p>
            <a:pPr lvl="0"/>
            <a:r>
              <a:rPr lang="en-US" dirty="0" smtClean="0"/>
              <a:t>Click to edit Master subtitle style</a:t>
            </a:r>
            <a:endParaRPr lang="en-US" dirty="0"/>
          </a:p>
        </p:txBody>
      </p:sp>
      <p:sp>
        <p:nvSpPr>
          <p:cNvPr id="2" name="Title 1"/>
          <p:cNvSpPr>
            <a:spLocks noGrp="1"/>
          </p:cNvSpPr>
          <p:nvPr>
            <p:ph type="title"/>
          </p:nvPr>
        </p:nvSpPr>
        <p:spPr>
          <a:xfrm>
            <a:off x="106344" y="4114800"/>
            <a:ext cx="7315200" cy="914400"/>
          </a:xfrm>
        </p:spPr>
        <p:txBody>
          <a:bodyPr anchor="b" anchorCtr="0">
            <a:normAutofit/>
          </a:bodyPr>
          <a:lstStyle>
            <a:lvl1pPr marL="0" indent="0">
              <a:defRPr lang="en-US" sz="3600" b="1" kern="1200" baseline="0">
                <a:solidFill>
                  <a:schemeClr val="bg1"/>
                </a:solidFill>
                <a:latin typeface="Arial" pitchFamily="34" charset="0"/>
                <a:ea typeface="+mn-ea"/>
                <a:cs typeface="Arial" pitchFamily="34" charset="0"/>
              </a:defRPr>
            </a:lvl1pPr>
          </a:lstStyle>
          <a:p>
            <a:pPr marL="342900" lvl="0" indent="-342900" algn="l" defTabSz="914400" rtl="0" eaLnBrk="1" latinLnBrk="0" hangingPunct="1">
              <a:spcBef>
                <a:spcPct val="20000"/>
              </a:spcBef>
              <a:buFont typeface="Arial" pitchFamily="34" charset="0"/>
              <a:buNone/>
            </a:pPr>
            <a:r>
              <a:rPr lang="en-US" smtClean="0"/>
              <a:t>Click to edit Master title style</a:t>
            </a:r>
            <a:endParaRPr lang="en-US"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5">
                                            <p:txEl>
                                              <p:pRg st="0" end="0"/>
                                            </p:txEl>
                                          </p:spTgt>
                                        </p:tgtEl>
                                        <p:attrNameLst>
                                          <p:attrName>style.visibility</p:attrName>
                                        </p:attrNameLst>
                                      </p:cBhvr>
                                      <p:to>
                                        <p:strVal val="visible"/>
                                      </p:to>
                                    </p:set>
                                    <p:anim calcmode="lin" valueType="num">
                                      <p:cBhvr additive="base">
                                        <p:cTn id="15" dur="500" fill="hold"/>
                                        <p:tgtEl>
                                          <p:spTgt spid="15">
                                            <p:txEl>
                                              <p:pRg st="0" end="0"/>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15">
                                            <p:txEl>
                                              <p:pRg st="0" end="0"/>
                                            </p:txEl>
                                          </p:spTgt>
                                        </p:tgtEl>
                                        <p:attrNameLst>
                                          <p:attrName>ppt_y</p:attrName>
                                        </p:attrNameLst>
                                      </p:cBhvr>
                                      <p:tavLst>
                                        <p:tav tm="0">
                                          <p:val>
                                            <p:strVal val="#ppt_y"/>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anim calcmode="lin" valueType="num">
                                      <p:cBhvr>
                                        <p:cTn id="20" dur="500" fill="hold"/>
                                        <p:tgtEl>
                                          <p:spTgt spid="11"/>
                                        </p:tgtEl>
                                        <p:attrNameLst>
                                          <p:attrName>ppt_x</p:attrName>
                                        </p:attrNameLst>
                                      </p:cBhvr>
                                      <p:tavLst>
                                        <p:tav tm="0">
                                          <p:val>
                                            <p:strVal val="#ppt_x"/>
                                          </p:val>
                                        </p:tav>
                                        <p:tav tm="100000">
                                          <p:val>
                                            <p:strVal val="#ppt_x"/>
                                          </p:val>
                                        </p:tav>
                                      </p:tavLst>
                                    </p:anim>
                                    <p:anim calcmode="lin" valueType="num">
                                      <p:cBhvr>
                                        <p:cTn id="21" dur="500" fill="hold"/>
                                        <p:tgtEl>
                                          <p:spTgt spid="11"/>
                                        </p:tgtEl>
                                        <p:attrNameLst>
                                          <p:attrName>ppt_y</p:attrName>
                                        </p:attrNameLst>
                                      </p:cBhvr>
                                      <p:tavLst>
                                        <p:tav tm="0">
                                          <p:val>
                                            <p:strVal val="#ppt_y+.1"/>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0-#ppt_w/2"/>
                                          </p:val>
                                        </p:tav>
                                        <p:tav tm="100000">
                                          <p:val>
                                            <p:strVal val="#ppt_x"/>
                                          </p:val>
                                        </p:tav>
                                      </p:tavLst>
                                    </p:anim>
                                    <p:anim calcmode="lin" valueType="num">
                                      <p:cBhvr additive="base">
                                        <p:cTn id="25" dur="500" fill="hold"/>
                                        <p:tgtEl>
                                          <p:spTgt spid="9"/>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1+#ppt_w/2"/>
                                          </p:val>
                                        </p:tav>
                                        <p:tav tm="100000">
                                          <p:val>
                                            <p:strVal val="#ppt_x"/>
                                          </p:val>
                                        </p:tav>
                                      </p:tavLst>
                                    </p:anim>
                                    <p:anim calcmode="lin" valueType="num">
                                      <p:cBhvr additive="base">
                                        <p:cTn id="29" dur="500" fill="hold"/>
                                        <p:tgtEl>
                                          <p:spTgt spid="10"/>
                                        </p:tgtEl>
                                        <p:attrNameLst>
                                          <p:attrName>ppt_y</p:attrName>
                                        </p:attrNameLst>
                                      </p:cBhvr>
                                      <p:tavLst>
                                        <p:tav tm="0">
                                          <p:val>
                                            <p:strVal val="#ppt_y"/>
                                          </p:val>
                                        </p:tav>
                                        <p:tav tm="100000">
                                          <p:val>
                                            <p:strVal val="#ppt_y"/>
                                          </p:val>
                                        </p:tav>
                                      </p:tavLst>
                                    </p:anim>
                                  </p:childTnLst>
                                </p:cTn>
                              </p:par>
                              <p:par>
                                <p:cTn id="30" presetID="10" presetClass="entr" presetSubtype="0" fill="hold" grpId="0" nodeType="withEffect">
                                  <p:stCondLst>
                                    <p:cond delay="50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build="p">
        <p:tmplLst>
          <p:tmpl lvl="1">
            <p:tnLst>
              <p:par>
                <p:cTn xmlns:p14="http://schemas.microsoft.com/office/powerpoint/2010/main" presetID="2" presetClass="entr" presetSubtype="2"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1+#ppt_w/2"/>
                          </p:val>
                        </p:tav>
                        <p:tav tm="100000">
                          <p:val>
                            <p:strVal val="#ppt_x"/>
                          </p:val>
                        </p:tav>
                      </p:tavLst>
                    </p:anim>
                    <p:anim calcmode="lin" valueType="num">
                      <p:cBhvr additive="base">
                        <p:cTn dur="500" fill="hold"/>
                        <p:tgtEl>
                          <p:spTgt spid="15"/>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971800" y="1992354"/>
            <a:ext cx="5867400" cy="1970046"/>
          </a:xfrm>
        </p:spPr>
        <p:txBody>
          <a:bodyPr anchor="ctr">
            <a:normAutofit/>
          </a:bodyPr>
          <a:lstStyle>
            <a:lvl1pPr algn="l">
              <a:defRPr sz="3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381000" y="5105400"/>
            <a:ext cx="8229601" cy="375787"/>
          </a:xfrm>
        </p:spPr>
        <p:txBody>
          <a:bodyPr anchor="b">
            <a:normAutofit/>
          </a:bodyPr>
          <a:lstStyle>
            <a:lvl1pPr marL="0" indent="0" algn="r">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p:txBody>
          <a:bodyPr/>
          <a:lstStyle>
            <a:lvl1pPr>
              <a:defRPr>
                <a:solidFill>
                  <a:schemeClr val="tx1">
                    <a:lumMod val="85000"/>
                    <a:lumOff val="15000"/>
                  </a:schemeClr>
                </a:solidFill>
              </a:defRPr>
            </a:lvl1pPr>
          </a:lstStyle>
          <a:p>
            <a:endParaRPr lang="en-US" dirty="0">
              <a:solidFill>
                <a:srgbClr val="262626">
                  <a:lumMod val="85000"/>
                  <a:lumOff val="15000"/>
                </a:srgbClr>
              </a:solidFill>
              <a:latin typeface="Calibri"/>
            </a:endParaRPr>
          </a:p>
        </p:txBody>
      </p:sp>
      <p:sp>
        <p:nvSpPr>
          <p:cNvPr id="6" name="Slide Number Placeholder 5"/>
          <p:cNvSpPr>
            <a:spLocks noGrp="1"/>
          </p:cNvSpPr>
          <p:nvPr>
            <p:ph type="sldNum" sz="quarter" idx="12"/>
          </p:nvPr>
        </p:nvSpPr>
        <p:spPr/>
        <p:txBody>
          <a:bodyPr/>
          <a:lstStyle>
            <a:lvl1pPr>
              <a:defRPr>
                <a:solidFill>
                  <a:schemeClr val="tx1">
                    <a:lumMod val="85000"/>
                    <a:lumOff val="15000"/>
                  </a:schemeClr>
                </a:solidFill>
              </a:defRPr>
            </a:lvl1pPr>
          </a:lstStyle>
          <a:p>
            <a:fld id="{240D5ECE-8B49-45CD-BE81-EF81920D1969}" type="slidenum">
              <a:rPr lang="en-US" smtClean="0">
                <a:solidFill>
                  <a:srgbClr val="262626">
                    <a:lumMod val="85000"/>
                    <a:lumOff val="15000"/>
                  </a:srgbClr>
                </a:solidFill>
                <a:latin typeface="Calibri"/>
              </a:rPr>
              <a:pPr/>
              <a:t>‹#›</a:t>
            </a:fld>
            <a:endParaRPr lang="en-US" dirty="0">
              <a:solidFill>
                <a:srgbClr val="262626">
                  <a:lumMod val="85000"/>
                  <a:lumOff val="15000"/>
                </a:srgbClr>
              </a:solidFill>
              <a:latin typeface="Calibri"/>
            </a:endParaRPr>
          </a:p>
        </p:txBody>
      </p:sp>
      <p:sp>
        <p:nvSpPr>
          <p:cNvPr id="7" name="Oval 6"/>
          <p:cNvSpPr/>
          <p:nvPr userDrawn="1"/>
        </p:nvSpPr>
        <p:spPr>
          <a:xfrm>
            <a:off x="762000" y="1946209"/>
            <a:ext cx="2057400" cy="2057400"/>
          </a:xfrm>
          <a:prstGeom prst="ellipse">
            <a:avLst/>
          </a:prstGeom>
          <a:gradFill flip="none" rotWithShape="1">
            <a:gsLst>
              <a:gs pos="0">
                <a:srgbClr val="F39C29"/>
              </a:gs>
              <a:gs pos="50000">
                <a:srgbClr val="F7931D"/>
              </a:gs>
              <a:gs pos="100000">
                <a:srgbClr val="FF6600"/>
              </a:gs>
            </a:gsLst>
            <a:path path="circle">
              <a:fillToRect l="50000" t="50000" r="50000" b="50000"/>
            </a:path>
            <a:tileRect/>
          </a:gradFill>
          <a:ln w="82550">
            <a:noFill/>
          </a:ln>
          <a:effectLst>
            <a:outerShdw blurRad="152400" dist="165100" dir="5400000" sx="90000" sy="-19000"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prstClr val="white"/>
                </a:solidFill>
                <a:latin typeface="Calibri"/>
              </a:rPr>
              <a:t>             </a:t>
            </a:r>
            <a:endParaRPr lang="en-US" dirty="0">
              <a:solidFill>
                <a:prstClr val="white"/>
              </a:solidFill>
              <a:latin typeface="Calibri"/>
            </a:endParaRPr>
          </a:p>
        </p:txBody>
      </p:sp>
      <p:sp>
        <p:nvSpPr>
          <p:cNvPr id="8" name="Rectangle 7"/>
          <p:cNvSpPr/>
          <p:nvPr userDrawn="1"/>
        </p:nvSpPr>
        <p:spPr>
          <a:xfrm>
            <a:off x="8686800" y="5265376"/>
            <a:ext cx="457200" cy="96672"/>
          </a:xfrm>
          <a:prstGeom prst="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FF6600"/>
                </a:solidFill>
                <a:latin typeface="Calibri"/>
              </a:rPr>
              <a:t>           </a:t>
            </a:r>
            <a:endParaRPr lang="en-US" dirty="0">
              <a:solidFill>
                <a:srgbClr val="FF6600"/>
              </a:solidFill>
              <a:latin typeface="Calibri"/>
            </a:endParaRPr>
          </a:p>
        </p:txBody>
      </p:sp>
      <p:sp>
        <p:nvSpPr>
          <p:cNvPr id="9" name="Oval 8"/>
          <p:cNvSpPr/>
          <p:nvPr userDrawn="1"/>
        </p:nvSpPr>
        <p:spPr>
          <a:xfrm>
            <a:off x="1007328" y="1992354"/>
            <a:ext cx="1583472" cy="1295400"/>
          </a:xfrm>
          <a:prstGeom prst="ellipse">
            <a:avLst/>
          </a:prstGeom>
          <a:gradFill flip="none" rotWithShape="1">
            <a:gsLst>
              <a:gs pos="63000">
                <a:schemeClr val="bg1">
                  <a:alpha val="7000"/>
                </a:schemeClr>
              </a:gs>
              <a:gs pos="72000">
                <a:schemeClr val="bg1">
                  <a:alpha val="15000"/>
                </a:schemeClr>
              </a:gs>
              <a:gs pos="91000">
                <a:schemeClr val="bg1">
                  <a:alpha val="2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prstClr val="white"/>
                </a:solidFill>
                <a:latin typeface="Calibri"/>
              </a:rPr>
              <a:t>       </a:t>
            </a:r>
            <a:endParaRPr lang="en-US" dirty="0">
              <a:solidFill>
                <a:prstClr val="white"/>
              </a:solidFill>
              <a:latin typeface="Calibri"/>
            </a:endParaRPr>
          </a:p>
        </p:txBody>
      </p:sp>
    </p:spTree>
  </p:cSld>
  <p:clrMapOvr>
    <a:masterClrMapping/>
  </p:clrMapOvr>
  <p:timing>
    <p:tnLst>
      <p:par>
        <p:cTn xmlns:p14="http://schemas.microsoft.com/office/powerpoint/2010/mai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obj" preserve="1">
  <p:cSld name="Title and Conten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3" cstate="print"/>
          <a:srcRect l="2599" r="5874" b="5262"/>
          <a:stretch/>
        </p:blipFill>
        <p:spPr>
          <a:xfrm>
            <a:off x="3530" y="5867400"/>
            <a:ext cx="9144000" cy="1053694"/>
          </a:xfrm>
          <a:prstGeom prst="rect">
            <a:avLst/>
          </a:prstGeom>
        </p:spPr>
      </p:pic>
      <p:sp>
        <p:nvSpPr>
          <p:cNvPr id="2" name="Title 1"/>
          <p:cNvSpPr>
            <a:spLocks noGrp="1"/>
          </p:cNvSpPr>
          <p:nvPr>
            <p:ph type="title"/>
          </p:nvPr>
        </p:nvSpPr>
        <p:spPr>
          <a:xfrm>
            <a:off x="436180" y="76200"/>
            <a:ext cx="8403020" cy="685800"/>
          </a:xfrm>
        </p:spPr>
        <p:txBody>
          <a:bodyPr anchor="ctr" anchorCtr="0">
            <a:normAutofit/>
          </a:bodyPr>
          <a:lstStyle>
            <a:lvl1pPr algn="l">
              <a:defRPr sz="3000" b="0">
                <a:solidFill>
                  <a:schemeClr val="tx1">
                    <a:lumMod val="85000"/>
                    <a:lumOff val="1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solidFill>
                  <a:schemeClr val="tx1">
                    <a:lumMod val="85000"/>
                    <a:lumOff val="15000"/>
                  </a:schemeClr>
                </a:solidFill>
              </a:defRPr>
            </a:lvl1pPr>
          </a:lstStyle>
          <a:p>
            <a:fld id="{A258050E-B668-4FA7-85AD-C750C80A6E9B}" type="datetimeFigureOut">
              <a:rPr lang="en-US" smtClean="0">
                <a:solidFill>
                  <a:srgbClr val="262626">
                    <a:lumMod val="85000"/>
                    <a:lumOff val="15000"/>
                  </a:srgbClr>
                </a:solidFill>
                <a:latin typeface="Calibri"/>
              </a:rPr>
              <a:pPr/>
              <a:t>4/18/11</a:t>
            </a:fld>
            <a:endParaRPr lang="en-US" dirty="0">
              <a:solidFill>
                <a:srgbClr val="262626">
                  <a:lumMod val="85000"/>
                  <a:lumOff val="15000"/>
                </a:srgbClr>
              </a:solidFill>
              <a:latin typeface="Calibri"/>
            </a:endParaRPr>
          </a:p>
        </p:txBody>
      </p:sp>
      <p:sp>
        <p:nvSpPr>
          <p:cNvPr id="5" name="Footer Placeholder 4"/>
          <p:cNvSpPr>
            <a:spLocks noGrp="1"/>
          </p:cNvSpPr>
          <p:nvPr>
            <p:ph type="ftr" sz="quarter" idx="11"/>
          </p:nvPr>
        </p:nvSpPr>
        <p:spPr/>
        <p:txBody>
          <a:bodyPr/>
          <a:lstStyle>
            <a:lvl1pPr>
              <a:defRPr>
                <a:solidFill>
                  <a:schemeClr val="tx1">
                    <a:lumMod val="85000"/>
                    <a:lumOff val="15000"/>
                  </a:schemeClr>
                </a:solidFill>
              </a:defRPr>
            </a:lvl1pPr>
          </a:lstStyle>
          <a:p>
            <a:endParaRPr lang="en-US" dirty="0">
              <a:solidFill>
                <a:srgbClr val="262626">
                  <a:lumMod val="85000"/>
                  <a:lumOff val="15000"/>
                </a:srgbClr>
              </a:solidFill>
              <a:latin typeface="Calibri"/>
            </a:endParaRPr>
          </a:p>
        </p:txBody>
      </p:sp>
      <p:sp>
        <p:nvSpPr>
          <p:cNvPr id="6" name="Slide Number Placeholder 5"/>
          <p:cNvSpPr>
            <a:spLocks noGrp="1"/>
          </p:cNvSpPr>
          <p:nvPr>
            <p:ph type="sldNum" sz="quarter" idx="12"/>
          </p:nvPr>
        </p:nvSpPr>
        <p:spPr/>
        <p:txBody>
          <a:bodyPr/>
          <a:lstStyle>
            <a:lvl1pPr>
              <a:defRPr>
                <a:solidFill>
                  <a:schemeClr val="tx1">
                    <a:lumMod val="85000"/>
                    <a:lumOff val="15000"/>
                  </a:schemeClr>
                </a:solidFill>
              </a:defRPr>
            </a:lvl1pPr>
          </a:lstStyle>
          <a:p>
            <a:fld id="{240D5ECE-8B49-45CD-BE81-EF81920D1969}" type="slidenum">
              <a:rPr lang="en-US" smtClean="0">
                <a:solidFill>
                  <a:srgbClr val="262626">
                    <a:lumMod val="85000"/>
                    <a:lumOff val="15000"/>
                  </a:srgbClr>
                </a:solidFill>
                <a:latin typeface="Calibri"/>
              </a:rPr>
              <a:pPr/>
              <a:t>‹#›</a:t>
            </a:fld>
            <a:endParaRPr lang="en-US" dirty="0">
              <a:solidFill>
                <a:srgbClr val="262626">
                  <a:lumMod val="85000"/>
                  <a:lumOff val="15000"/>
                </a:srgbClr>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Content: Emphasi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solidFill>
                  <a:schemeClr val="tx1">
                    <a:lumMod val="85000"/>
                    <a:lumOff val="15000"/>
                  </a:schemeClr>
                </a:solidFill>
              </a:defRPr>
            </a:lvl1pPr>
          </a:lstStyle>
          <a:p>
            <a:fld id="{A258050E-B668-4FA7-85AD-C750C80A6E9B}" type="datetimeFigureOut">
              <a:rPr lang="en-US" smtClean="0">
                <a:solidFill>
                  <a:srgbClr val="262626">
                    <a:lumMod val="85000"/>
                    <a:lumOff val="15000"/>
                  </a:srgbClr>
                </a:solidFill>
                <a:latin typeface="Calibri"/>
              </a:rPr>
              <a:pPr/>
              <a:t>4/18/11</a:t>
            </a:fld>
            <a:endParaRPr lang="en-US" dirty="0">
              <a:solidFill>
                <a:srgbClr val="262626">
                  <a:lumMod val="85000"/>
                  <a:lumOff val="15000"/>
                </a:srgbClr>
              </a:solidFill>
              <a:latin typeface="Calibri"/>
            </a:endParaRPr>
          </a:p>
        </p:txBody>
      </p:sp>
      <p:sp>
        <p:nvSpPr>
          <p:cNvPr id="4" name="Footer Placeholder 3"/>
          <p:cNvSpPr>
            <a:spLocks noGrp="1"/>
          </p:cNvSpPr>
          <p:nvPr>
            <p:ph type="ftr" sz="quarter" idx="11"/>
          </p:nvPr>
        </p:nvSpPr>
        <p:spPr/>
        <p:txBody>
          <a:bodyPr/>
          <a:lstStyle>
            <a:lvl1pPr>
              <a:defRPr>
                <a:solidFill>
                  <a:schemeClr val="tx1">
                    <a:lumMod val="85000"/>
                    <a:lumOff val="15000"/>
                  </a:schemeClr>
                </a:solidFill>
              </a:defRPr>
            </a:lvl1pPr>
          </a:lstStyle>
          <a:p>
            <a:endParaRPr lang="en-US" dirty="0">
              <a:solidFill>
                <a:srgbClr val="262626">
                  <a:lumMod val="85000"/>
                  <a:lumOff val="15000"/>
                </a:srgbClr>
              </a:solidFill>
              <a:latin typeface="Calibri"/>
            </a:endParaRPr>
          </a:p>
        </p:txBody>
      </p:sp>
      <p:sp>
        <p:nvSpPr>
          <p:cNvPr id="5" name="Slide Number Placeholder 4"/>
          <p:cNvSpPr>
            <a:spLocks noGrp="1"/>
          </p:cNvSpPr>
          <p:nvPr>
            <p:ph type="sldNum" sz="quarter" idx="12"/>
          </p:nvPr>
        </p:nvSpPr>
        <p:spPr/>
        <p:txBody>
          <a:bodyPr/>
          <a:lstStyle>
            <a:lvl1pPr>
              <a:defRPr>
                <a:solidFill>
                  <a:schemeClr val="tx1">
                    <a:lumMod val="85000"/>
                    <a:lumOff val="15000"/>
                  </a:schemeClr>
                </a:solidFill>
              </a:defRPr>
            </a:lvl1pPr>
          </a:lstStyle>
          <a:p>
            <a:fld id="{240D5ECE-8B49-45CD-BE81-EF81920D1969}" type="slidenum">
              <a:rPr lang="en-US" smtClean="0">
                <a:solidFill>
                  <a:srgbClr val="262626">
                    <a:lumMod val="85000"/>
                    <a:lumOff val="15000"/>
                  </a:srgbClr>
                </a:solidFill>
                <a:latin typeface="Calibri"/>
              </a:rPr>
              <a:pPr/>
              <a:t>‹#›</a:t>
            </a:fld>
            <a:endParaRPr lang="en-US" dirty="0">
              <a:solidFill>
                <a:srgbClr val="262626">
                  <a:lumMod val="85000"/>
                  <a:lumOff val="15000"/>
                </a:srgbClr>
              </a:solidFill>
              <a:latin typeface="Calibri"/>
            </a:endParaRPr>
          </a:p>
        </p:txBody>
      </p:sp>
      <p:sp>
        <p:nvSpPr>
          <p:cNvPr id="6" name="Content Placeholder 2"/>
          <p:cNvSpPr>
            <a:spLocks noGrp="1"/>
          </p:cNvSpPr>
          <p:nvPr>
            <p:ph idx="1"/>
          </p:nvPr>
        </p:nvSpPr>
        <p:spPr>
          <a:xfrm>
            <a:off x="457200" y="1600200"/>
            <a:ext cx="8229600" cy="4525963"/>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BFECD78-3C8E-49F2-8FAB-59489D168ABB}" type="datetimeFigureOut">
              <a:rPr lang="en-US" smtClean="0"/>
              <a:t>4/18/11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dirty="0"/>
          </a:p>
        </p:txBody>
      </p:sp>
    </p:spTree>
    <p:extLst>
      <p:ext uri="{BB962C8B-B14F-4D97-AF65-F5344CB8AC3E}">
        <p14:creationId xmlns:p14="http://schemas.microsoft.com/office/powerpoint/2010/main" val="179895260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woObj" preserve="1">
  <p:cSld name="Two Conten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0999" y="1"/>
            <a:ext cx="7068015" cy="838200"/>
          </a:xfrm>
        </p:spPr>
        <p:txBody>
          <a:bodyPr anchor="b">
            <a:normAutofit/>
          </a:bodyPr>
          <a:lstStyle>
            <a:lvl1pPr algn="l">
              <a:defRPr sz="2800">
                <a:solidFill>
                  <a:schemeClr val="bg1"/>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676402"/>
            <a:ext cx="4038600" cy="3971455"/>
          </a:xfrm>
        </p:spPr>
        <p:txBody>
          <a:bodyPr/>
          <a:lstStyle>
            <a:lvl1pPr>
              <a:defRPr sz="2800">
                <a:solidFill>
                  <a:schemeClr val="tx1">
                    <a:lumMod val="85000"/>
                    <a:lumOff val="15000"/>
                  </a:schemeClr>
                </a:solidFill>
              </a:defRPr>
            </a:lvl1pPr>
            <a:lvl2pPr>
              <a:defRPr sz="2400">
                <a:solidFill>
                  <a:schemeClr val="tx1">
                    <a:lumMod val="85000"/>
                    <a:lumOff val="15000"/>
                  </a:schemeClr>
                </a:solidFill>
              </a:defRPr>
            </a:lvl2pPr>
            <a:lvl3pPr>
              <a:defRPr sz="2000">
                <a:solidFill>
                  <a:schemeClr val="tx1">
                    <a:lumMod val="85000"/>
                    <a:lumOff val="15000"/>
                  </a:schemeClr>
                </a:solidFill>
              </a:defRPr>
            </a:lvl3pPr>
            <a:lvl4pPr>
              <a:defRPr sz="1800">
                <a:solidFill>
                  <a:schemeClr val="tx1">
                    <a:lumMod val="85000"/>
                    <a:lumOff val="15000"/>
                  </a:schemeClr>
                </a:solidFill>
              </a:defRPr>
            </a:lvl4pPr>
            <a:lvl5pPr>
              <a:defRPr sz="1800">
                <a:solidFill>
                  <a:schemeClr val="tx1">
                    <a:lumMod val="85000"/>
                    <a:lumOff val="15000"/>
                  </a:schemeClr>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6400"/>
            <a:ext cx="4038600" cy="3971454"/>
          </a:xfrm>
        </p:spPr>
        <p:txBody>
          <a:bodyPr/>
          <a:lstStyle>
            <a:lvl1pPr>
              <a:defRPr sz="2800">
                <a:solidFill>
                  <a:schemeClr val="tx1">
                    <a:lumMod val="85000"/>
                    <a:lumOff val="15000"/>
                  </a:schemeClr>
                </a:solidFill>
              </a:defRPr>
            </a:lvl1pPr>
            <a:lvl2pPr>
              <a:defRPr sz="2400">
                <a:solidFill>
                  <a:schemeClr val="tx1">
                    <a:lumMod val="85000"/>
                    <a:lumOff val="15000"/>
                  </a:schemeClr>
                </a:solidFill>
              </a:defRPr>
            </a:lvl2pPr>
            <a:lvl3pPr>
              <a:defRPr sz="2000">
                <a:solidFill>
                  <a:schemeClr val="tx1">
                    <a:lumMod val="85000"/>
                    <a:lumOff val="15000"/>
                  </a:schemeClr>
                </a:solidFill>
              </a:defRPr>
            </a:lvl3pPr>
            <a:lvl4pPr>
              <a:defRPr sz="1800">
                <a:solidFill>
                  <a:schemeClr val="tx1">
                    <a:lumMod val="85000"/>
                    <a:lumOff val="15000"/>
                  </a:schemeClr>
                </a:solidFill>
              </a:defRPr>
            </a:lvl4pPr>
            <a:lvl5pPr>
              <a:defRPr sz="1800">
                <a:solidFill>
                  <a:schemeClr val="tx1">
                    <a:lumMod val="85000"/>
                    <a:lumOff val="15000"/>
                  </a:schemeClr>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258050E-B668-4FA7-85AD-C750C80A6E9B}" type="datetimeFigureOut">
              <a:rPr lang="en-US" smtClean="0">
                <a:solidFill>
                  <a:srgbClr val="262626">
                    <a:tint val="75000"/>
                  </a:srgbClr>
                </a:solidFill>
                <a:latin typeface="Calibri"/>
              </a:rPr>
              <a:pPr/>
              <a:t>4/18/11</a:t>
            </a:fld>
            <a:endParaRPr lang="en-US" dirty="0">
              <a:solidFill>
                <a:srgbClr val="262626">
                  <a:tint val="75000"/>
                </a:srgbClr>
              </a:solidFill>
              <a:latin typeface="Calibri"/>
            </a:endParaRPr>
          </a:p>
        </p:txBody>
      </p:sp>
      <p:sp>
        <p:nvSpPr>
          <p:cNvPr id="6" name="Footer Placeholder 5"/>
          <p:cNvSpPr>
            <a:spLocks noGrp="1"/>
          </p:cNvSpPr>
          <p:nvPr>
            <p:ph type="ftr" sz="quarter" idx="11"/>
          </p:nvPr>
        </p:nvSpPr>
        <p:spPr/>
        <p:txBody>
          <a:bodyPr/>
          <a:lstStyle/>
          <a:p>
            <a:endParaRPr lang="en-US" dirty="0">
              <a:solidFill>
                <a:srgbClr val="262626">
                  <a:tint val="75000"/>
                </a:srgbClr>
              </a:solidFill>
              <a:latin typeface="Calibri"/>
            </a:endParaRPr>
          </a:p>
        </p:txBody>
      </p:sp>
      <p:sp>
        <p:nvSpPr>
          <p:cNvPr id="7" name="Slide Number Placeholder 6"/>
          <p:cNvSpPr>
            <a:spLocks noGrp="1"/>
          </p:cNvSpPr>
          <p:nvPr>
            <p:ph type="sldNum" sz="quarter" idx="12"/>
          </p:nvPr>
        </p:nvSpPr>
        <p:spPr/>
        <p:txBody>
          <a:bodyPr/>
          <a:lstStyle/>
          <a:p>
            <a:fld id="{240D5ECE-8B49-45CD-BE81-EF81920D1969}" type="slidenum">
              <a:rPr lang="en-US" smtClean="0">
                <a:solidFill>
                  <a:srgbClr val="262626">
                    <a:tint val="75000"/>
                  </a:srgbClr>
                </a:solidFill>
                <a:latin typeface="Calibri"/>
              </a:rPr>
              <a:pPr/>
              <a:t>‹#›</a:t>
            </a:fld>
            <a:endParaRPr lang="en-US" dirty="0">
              <a:solidFill>
                <a:srgbClr val="262626">
                  <a:tint val="75000"/>
                </a:srgbClr>
              </a:solidFill>
              <a:latin typeface="Calibri"/>
            </a:endParaRPr>
          </a:p>
        </p:txBody>
      </p:sp>
    </p:spTree>
  </p:cSld>
  <p:clrMapOvr>
    <a:masterClrMapping/>
  </p:clrMapOvr>
  <p:timing>
    <p:tnLst>
      <p:par>
        <p:cTn xmlns:p14="http://schemas.microsoft.com/office/powerpoint/2010/mai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itleOnly" preserve="1">
  <p:cSld name="Title Only">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bg1"/>
                </a:solidFill>
              </a:defRPr>
            </a:lvl1pPr>
          </a:lstStyle>
          <a:p>
            <a:fld id="{A258050E-B668-4FA7-85AD-C750C80A6E9B}" type="datetimeFigureOut">
              <a:rPr lang="en-US" smtClean="0">
                <a:solidFill>
                  <a:prstClr val="white"/>
                </a:solidFill>
                <a:latin typeface="Calibri"/>
              </a:rPr>
              <a:pPr/>
              <a:t>4/18/11</a:t>
            </a:fld>
            <a:endParaRPr lang="en-US" dirty="0">
              <a:solidFill>
                <a:prstClr val="white"/>
              </a:solidFill>
              <a:latin typeface="Calibri"/>
            </a:endParaRPr>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dirty="0">
              <a:solidFill>
                <a:prstClr val="white"/>
              </a:solidFill>
              <a:latin typeface="Calibri"/>
            </a:endParaRPr>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solidFill>
                  <a:prstClr val="white"/>
                </a:solidFill>
                <a:latin typeface="Calibri"/>
              </a:rPr>
              <a:pPr/>
              <a:t>‹#›</a:t>
            </a:fld>
            <a:endParaRPr lang="en-US" dirty="0">
              <a:solidFill>
                <a:prstClr val="white"/>
              </a:solidFill>
              <a:latin typeface="Calibri"/>
            </a:endParaRPr>
          </a:p>
        </p:txBody>
      </p:sp>
      <p:pic>
        <p:nvPicPr>
          <p:cNvPr id="6" name="Picture 5"/>
          <p:cNvPicPr>
            <a:picLocks noChangeAspect="1"/>
          </p:cNvPicPr>
          <p:nvPr userDrawn="1"/>
        </p:nvPicPr>
        <p:blipFill>
          <a:blip r:embed="rId3" cstate="print"/>
          <a:stretch>
            <a:fillRect/>
          </a:stretch>
        </p:blipFill>
        <p:spPr>
          <a:xfrm>
            <a:off x="0" y="762000"/>
            <a:ext cx="2445488" cy="2286000"/>
          </a:xfrm>
          <a:prstGeom prst="rect">
            <a:avLst/>
          </a:prstGeom>
        </p:spPr>
      </p:pic>
      <p:sp>
        <p:nvSpPr>
          <p:cNvPr id="2" name="Title 1"/>
          <p:cNvSpPr>
            <a:spLocks noGrp="1"/>
          </p:cNvSpPr>
          <p:nvPr>
            <p:ph type="title"/>
          </p:nvPr>
        </p:nvSpPr>
        <p:spPr>
          <a:xfrm>
            <a:off x="1124400" y="2077200"/>
            <a:ext cx="7010400" cy="1143000"/>
          </a:xfrm>
        </p:spPr>
        <p:txBody>
          <a:bodyPr/>
          <a:lstStyle>
            <a:lvl1pPr algn="l">
              <a:defRPr/>
            </a:lvl1pPr>
          </a:lstStyle>
          <a:p>
            <a:r>
              <a:rPr lang="en-US" smtClean="0"/>
              <a:t>Click to edit Master title style</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Title Only: Emphasi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58050E-B668-4FA7-85AD-C750C80A6E9B}" type="datetimeFigureOut">
              <a:rPr lang="en-US" smtClean="0">
                <a:solidFill>
                  <a:srgbClr val="262626">
                    <a:tint val="75000"/>
                  </a:srgbClr>
                </a:solidFill>
                <a:latin typeface="Calibri"/>
              </a:rPr>
              <a:pPr/>
              <a:t>4/18/11</a:t>
            </a:fld>
            <a:endParaRPr lang="en-US" dirty="0">
              <a:solidFill>
                <a:srgbClr val="262626">
                  <a:tint val="75000"/>
                </a:srgbClr>
              </a:solidFill>
              <a:latin typeface="Calibri"/>
            </a:endParaRPr>
          </a:p>
        </p:txBody>
      </p:sp>
      <p:sp>
        <p:nvSpPr>
          <p:cNvPr id="3" name="Footer Placeholder 2"/>
          <p:cNvSpPr>
            <a:spLocks noGrp="1"/>
          </p:cNvSpPr>
          <p:nvPr>
            <p:ph type="ftr" sz="quarter" idx="11"/>
          </p:nvPr>
        </p:nvSpPr>
        <p:spPr/>
        <p:txBody>
          <a:bodyPr/>
          <a:lstStyle/>
          <a:p>
            <a:endParaRPr lang="en-US" dirty="0">
              <a:solidFill>
                <a:srgbClr val="262626">
                  <a:tint val="75000"/>
                </a:srgbClr>
              </a:solidFill>
              <a:latin typeface="Calibri"/>
            </a:endParaRPr>
          </a:p>
        </p:txBody>
      </p:sp>
      <p:sp>
        <p:nvSpPr>
          <p:cNvPr id="4" name="Slide Number Placeholder 3"/>
          <p:cNvSpPr>
            <a:spLocks noGrp="1"/>
          </p:cNvSpPr>
          <p:nvPr>
            <p:ph type="sldNum" sz="quarter" idx="12"/>
          </p:nvPr>
        </p:nvSpPr>
        <p:spPr/>
        <p:txBody>
          <a:bodyPr/>
          <a:lstStyle/>
          <a:p>
            <a:fld id="{240D5ECE-8B49-45CD-BE81-EF81920D1969}" type="slidenum">
              <a:rPr lang="en-US" smtClean="0">
                <a:solidFill>
                  <a:srgbClr val="262626">
                    <a:tint val="75000"/>
                  </a:srgbClr>
                </a:solidFill>
                <a:latin typeface="Calibri"/>
              </a:rPr>
              <a:pPr/>
              <a:t>‹#›</a:t>
            </a:fld>
            <a:endParaRPr lang="en-US" dirty="0">
              <a:solidFill>
                <a:srgbClr val="262626">
                  <a:tint val="75000"/>
                </a:srgbClr>
              </a:solidFill>
              <a:latin typeface="Calibri"/>
            </a:endParaRPr>
          </a:p>
        </p:txBody>
      </p:sp>
      <p:sp>
        <p:nvSpPr>
          <p:cNvPr id="6" name="Title 1"/>
          <p:cNvSpPr>
            <a:spLocks noGrp="1"/>
          </p:cNvSpPr>
          <p:nvPr>
            <p:ph type="title" hasCustomPrompt="1"/>
          </p:nvPr>
        </p:nvSpPr>
        <p:spPr>
          <a:xfrm>
            <a:off x="290400" y="3081000"/>
            <a:ext cx="8686800" cy="1095600"/>
          </a:xfrm>
        </p:spPr>
        <p:txBody>
          <a:bodyPr>
            <a:normAutofit/>
          </a:bodyPr>
          <a:lstStyle>
            <a:lvl1pPr algn="ctr">
              <a:defRPr lang="en-US" sz="4600" b="1" kern="1200" spc="-150" baseline="0" dirty="0" smtClean="0">
                <a:ln>
                  <a:gradFill>
                    <a:gsLst>
                      <a:gs pos="0">
                        <a:schemeClr val="bg1"/>
                      </a:gs>
                      <a:gs pos="50000">
                        <a:schemeClr val="bg1">
                          <a:lumMod val="75000"/>
                        </a:schemeClr>
                      </a:gs>
                    </a:gsLst>
                    <a:lin ang="5400000" scaled="0"/>
                  </a:gradFill>
                </a:ln>
                <a:gradFill>
                  <a:gsLst>
                    <a:gs pos="11000">
                      <a:schemeClr val="bg1">
                        <a:lumMod val="75000"/>
                      </a:schemeClr>
                    </a:gs>
                    <a:gs pos="91000">
                      <a:schemeClr val="bg1"/>
                    </a:gs>
                  </a:gsLst>
                  <a:lin ang="16200000" scaled="1"/>
                </a:gradFill>
                <a:effectLst>
                  <a:outerShdw blurRad="38100" algn="ctr" rotWithShape="0">
                    <a:prstClr val="black">
                      <a:alpha val="25000"/>
                    </a:prstClr>
                  </a:outerShdw>
                  <a:reflection blurRad="6350" stA="60000" endA="900" endPos="58000" dir="5400000" sy="-100000" algn="bl" rotWithShape="0"/>
                </a:effectLst>
                <a:latin typeface="+mn-lt"/>
                <a:ea typeface="+mn-ea"/>
                <a:cs typeface="+mn-cs"/>
              </a:defRPr>
            </a:lvl1pPr>
          </a:lstStyle>
          <a:p>
            <a:r>
              <a:rPr lang="en-US" dirty="0" smtClean="0"/>
              <a:t>Click to edit Master Title Style</a:t>
            </a:r>
            <a:endParaRPr lang="en-US" dirty="0"/>
          </a:p>
        </p:txBody>
      </p:sp>
      <p:sp>
        <p:nvSpPr>
          <p:cNvPr id="7" name="Text Placeholder 2"/>
          <p:cNvSpPr>
            <a:spLocks noGrp="1"/>
          </p:cNvSpPr>
          <p:nvPr>
            <p:ph type="body" idx="1"/>
          </p:nvPr>
        </p:nvSpPr>
        <p:spPr>
          <a:xfrm>
            <a:off x="283952" y="2424752"/>
            <a:ext cx="8694000" cy="639762"/>
          </a:xfrm>
        </p:spPr>
        <p:txBody>
          <a:bodyPr anchor="b">
            <a:normAutofit/>
          </a:bodyPr>
          <a:lstStyle>
            <a:lvl1pPr marL="0" indent="0" algn="ctr">
              <a:buNone/>
              <a:defRPr lang="en-US" sz="2800" kern="1200" dirty="0" smtClean="0">
                <a:solidFill>
                  <a:srgbClr val="2E507A">
                    <a:alpha val="81000"/>
                  </a:srgbClr>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timing>
    <p:tnLst>
      <p:par>
        <p:cTn xmlns:p14="http://schemas.microsoft.com/office/powerpoint/2010/mai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Title with Text ">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bg1"/>
                </a:solidFill>
              </a:defRPr>
            </a:lvl1pPr>
          </a:lstStyle>
          <a:p>
            <a:fld id="{A258050E-B668-4FA7-85AD-C750C80A6E9B}" type="datetimeFigureOut">
              <a:rPr lang="en-US" smtClean="0">
                <a:solidFill>
                  <a:prstClr val="white"/>
                </a:solidFill>
                <a:latin typeface="Calibri"/>
              </a:rPr>
              <a:pPr/>
              <a:t>4/18/11</a:t>
            </a:fld>
            <a:endParaRPr lang="en-US" dirty="0">
              <a:solidFill>
                <a:prstClr val="white"/>
              </a:solidFill>
              <a:latin typeface="Calibri"/>
            </a:endParaRPr>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dirty="0">
              <a:solidFill>
                <a:prstClr val="white"/>
              </a:solidFill>
              <a:latin typeface="Calibri"/>
            </a:endParaRPr>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solidFill>
                  <a:prstClr val="white"/>
                </a:solidFill>
                <a:latin typeface="Calibri"/>
              </a:rPr>
              <a:pPr/>
              <a:t>‹#›</a:t>
            </a:fld>
            <a:endParaRPr lang="en-US" dirty="0">
              <a:solidFill>
                <a:prstClr val="white"/>
              </a:solidFill>
              <a:latin typeface="Calibri"/>
            </a:endParaRPr>
          </a:p>
        </p:txBody>
      </p:sp>
      <p:sp>
        <p:nvSpPr>
          <p:cNvPr id="7" name="Rectangle 6"/>
          <p:cNvSpPr/>
          <p:nvPr userDrawn="1"/>
        </p:nvSpPr>
        <p:spPr>
          <a:xfrm>
            <a:off x="0" y="2895600"/>
            <a:ext cx="7543800" cy="2133600"/>
          </a:xfrm>
          <a:prstGeom prst="rect">
            <a:avLst/>
          </a:prstGeom>
          <a:gradFill flip="none" rotWithShape="1">
            <a:gsLst>
              <a:gs pos="63000">
                <a:schemeClr val="tx1">
                  <a:lumMod val="85000"/>
                  <a:lumOff val="15000"/>
                  <a:alpha val="49000"/>
                </a:schemeClr>
              </a:gs>
              <a:gs pos="100000">
                <a:schemeClr val="tx1">
                  <a:lumMod val="95000"/>
                  <a:lumOff val="5000"/>
                  <a:alpha val="56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a:endParaRPr>
          </a:p>
        </p:txBody>
      </p:sp>
      <p:sp>
        <p:nvSpPr>
          <p:cNvPr id="9" name="Title 1"/>
          <p:cNvSpPr>
            <a:spLocks noGrp="1"/>
          </p:cNvSpPr>
          <p:nvPr>
            <p:ph type="title"/>
          </p:nvPr>
        </p:nvSpPr>
        <p:spPr>
          <a:xfrm>
            <a:off x="414867" y="3200400"/>
            <a:ext cx="7010400" cy="1676400"/>
          </a:xfrm>
        </p:spPr>
        <p:txBody>
          <a:bodyPr>
            <a:normAutofit/>
          </a:bodyPr>
          <a:lstStyle>
            <a:lvl1pPr marL="0" algn="l" defTabSz="914400" rtl="0" eaLnBrk="1" latinLnBrk="0" hangingPunct="1">
              <a:defRPr lang="en-US" sz="4000" kern="1200" dirty="0">
                <a:solidFill>
                  <a:schemeClr val="bg1"/>
                </a:solidFill>
                <a:latin typeface="+mn-lt"/>
                <a:ea typeface="+mn-ea"/>
                <a:cs typeface="+mn-cs"/>
              </a:defRPr>
            </a:lvl1pPr>
          </a:lstStyle>
          <a:p>
            <a:r>
              <a:rPr lang="en-US" smtClean="0"/>
              <a:t>Click to edit Master title style</a:t>
            </a:r>
            <a:endParaRPr lang="en-US" dirty="0"/>
          </a:p>
        </p:txBody>
      </p:sp>
      <p:sp>
        <p:nvSpPr>
          <p:cNvPr id="10" name="Text Placeholder 15"/>
          <p:cNvSpPr>
            <a:spLocks noGrp="1"/>
          </p:cNvSpPr>
          <p:nvPr>
            <p:ph type="body" sz="quarter" idx="14" hasCustomPrompt="1"/>
          </p:nvPr>
        </p:nvSpPr>
        <p:spPr>
          <a:xfrm>
            <a:off x="4648200" y="664780"/>
            <a:ext cx="4191000" cy="381000"/>
          </a:xfrm>
        </p:spPr>
        <p:txBody>
          <a:bodyPr>
            <a:normAutofit/>
          </a:bodyPr>
          <a:lstStyle>
            <a:lvl1pPr algn="r">
              <a:buNone/>
              <a:defRPr lang="en-US" sz="1800" b="1" kern="1200" dirty="0" smtClean="0">
                <a:solidFill>
                  <a:schemeClr val="bg1">
                    <a:lumMod val="65000"/>
                  </a:schemeClr>
                </a:solidFill>
                <a:latin typeface="Calibri" pitchFamily="34" charset="0"/>
                <a:ea typeface="+mn-ea"/>
                <a:cs typeface="+mn-cs"/>
              </a:defRPr>
            </a:lvl1pPr>
          </a:lstStyle>
          <a:p>
            <a:pPr lvl="0"/>
            <a:r>
              <a:rPr lang="en-US" dirty="0" smtClean="0"/>
              <a:t>Click to edit Master subtitle style</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p14:vortex/>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7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25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utoUpdateAnimBg="0"/>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8600" y="609600"/>
            <a:ext cx="3008313" cy="82550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803650" y="609600"/>
            <a:ext cx="5111750" cy="5334000"/>
          </a:xfrm>
        </p:spPr>
        <p:txBody>
          <a:bodyPr/>
          <a:lstStyle>
            <a:lvl1pPr>
              <a:defRPr sz="2800">
                <a:solidFill>
                  <a:schemeClr val="bg1"/>
                </a:solidFill>
              </a:defRPr>
            </a:lvl1pPr>
            <a:lvl2pPr>
              <a:defRPr sz="2800">
                <a:solidFill>
                  <a:schemeClr val="bg1"/>
                </a:solidFill>
              </a:defRPr>
            </a:lvl2pPr>
            <a:lvl3pPr>
              <a:defRPr sz="2400">
                <a:solidFill>
                  <a:schemeClr val="bg1"/>
                </a:solidFill>
              </a:defRPr>
            </a:lvl3pPr>
            <a:lvl4pPr>
              <a:defRPr sz="2000">
                <a:solidFill>
                  <a:schemeClr val="bg1"/>
                </a:solidFill>
              </a:defRPr>
            </a:lvl4pPr>
            <a:lvl5pPr>
              <a:defRPr sz="2000">
                <a:solidFill>
                  <a:schemeClr val="bg1"/>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28600" y="1435101"/>
            <a:ext cx="3008313" cy="3822699"/>
          </a:xfrm>
        </p:spPr>
        <p:txBody>
          <a:bodyPr/>
          <a:lstStyle>
            <a:lvl1pPr marL="0" indent="0">
              <a:buNone/>
              <a:defRPr sz="1400">
                <a:solidFill>
                  <a:schemeClr val="tx1">
                    <a:lumMod val="75000"/>
                    <a:lumOff val="2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bg1"/>
                </a:solidFill>
              </a:defRPr>
            </a:lvl1pPr>
          </a:lstStyle>
          <a:p>
            <a:fld id="{A258050E-B668-4FA7-85AD-C750C80A6E9B}" type="datetimeFigureOut">
              <a:rPr lang="en-US" smtClean="0">
                <a:solidFill>
                  <a:prstClr val="white"/>
                </a:solidFill>
                <a:latin typeface="Calibri"/>
              </a:rPr>
              <a:pPr/>
              <a:t>4/18/11</a:t>
            </a:fld>
            <a:endParaRPr lang="en-US" dirty="0">
              <a:solidFill>
                <a:prstClr val="white"/>
              </a:solidFill>
              <a:latin typeface="Calibri"/>
            </a:endParaRPr>
          </a:p>
        </p:txBody>
      </p:sp>
      <p:sp>
        <p:nvSpPr>
          <p:cNvPr id="6" name="Footer Placeholder 5"/>
          <p:cNvSpPr>
            <a:spLocks noGrp="1"/>
          </p:cNvSpPr>
          <p:nvPr>
            <p:ph type="ftr" sz="quarter" idx="11"/>
          </p:nvPr>
        </p:nvSpPr>
        <p:spPr/>
        <p:txBody>
          <a:bodyPr/>
          <a:lstStyle>
            <a:lvl1pPr>
              <a:defRPr>
                <a:solidFill>
                  <a:schemeClr val="bg1"/>
                </a:solidFill>
              </a:defRPr>
            </a:lvl1pPr>
          </a:lstStyle>
          <a:p>
            <a:endParaRPr lang="en-US" dirty="0">
              <a:solidFill>
                <a:prstClr val="white"/>
              </a:solidFill>
              <a:latin typeface="Calibri"/>
            </a:endParaRPr>
          </a:p>
        </p:txBody>
      </p:sp>
      <p:sp>
        <p:nvSpPr>
          <p:cNvPr id="7" name="Slide Number Placeholder 6"/>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solidFill>
                  <a:prstClr val="white"/>
                </a:solidFill>
                <a:latin typeface="Calibri"/>
              </a:rPr>
              <a:pPr/>
              <a:t>‹#›</a:t>
            </a:fld>
            <a:endParaRPr lang="en-US" dirty="0">
              <a:solidFill>
                <a:prstClr val="white"/>
              </a:solidFill>
              <a:latin typeface="Calibri"/>
            </a:endParaRPr>
          </a:p>
        </p:txBody>
      </p:sp>
    </p:spTree>
  </p:cSld>
  <p:clrMapOvr>
    <a:masterClrMapping/>
  </p:clrMapOvr>
  <p:timing>
    <p:tnLst>
      <p:par>
        <p:cTn xmlns:p14="http://schemas.microsoft.com/office/powerpoint/2010/mai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Media with Caption">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bg1"/>
                </a:solidFill>
              </a:defRPr>
            </a:lvl1pPr>
          </a:lstStyle>
          <a:p>
            <a:fld id="{A258050E-B668-4FA7-85AD-C750C80A6E9B}" type="datetimeFigureOut">
              <a:rPr lang="en-US" smtClean="0">
                <a:solidFill>
                  <a:prstClr val="white"/>
                </a:solidFill>
                <a:latin typeface="Calibri"/>
              </a:rPr>
              <a:pPr/>
              <a:t>4/18/11</a:t>
            </a:fld>
            <a:endParaRPr lang="en-US" dirty="0">
              <a:solidFill>
                <a:prstClr val="white"/>
              </a:solidFill>
              <a:latin typeface="Calibri"/>
            </a:endParaRPr>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dirty="0">
              <a:solidFill>
                <a:prstClr val="white"/>
              </a:solidFill>
              <a:latin typeface="Calibri"/>
            </a:endParaRPr>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solidFill>
                  <a:prstClr val="white"/>
                </a:solidFill>
                <a:latin typeface="Calibri"/>
              </a:rPr>
              <a:pPr/>
              <a:t>‹#›</a:t>
            </a:fld>
            <a:endParaRPr lang="en-US" dirty="0">
              <a:solidFill>
                <a:prstClr val="white"/>
              </a:solidFill>
              <a:latin typeface="Calibri"/>
            </a:endParaRPr>
          </a:p>
        </p:txBody>
      </p:sp>
      <p:sp>
        <p:nvSpPr>
          <p:cNvPr id="6" name="Rectangle 5"/>
          <p:cNvSpPr/>
          <p:nvPr userDrawn="1"/>
        </p:nvSpPr>
        <p:spPr>
          <a:xfrm>
            <a:off x="595263" y="4800600"/>
            <a:ext cx="4873752" cy="685800"/>
          </a:xfrm>
          <a:prstGeom prst="rect">
            <a:avLst/>
          </a:prstGeom>
          <a:solidFill>
            <a:schemeClr val="tx1">
              <a:lumMod val="95000"/>
              <a:lumOff val="5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prstClr val="white"/>
              </a:solidFill>
              <a:latin typeface="Georgia" pitchFamily="18" charset="0"/>
            </a:endParaRPr>
          </a:p>
        </p:txBody>
      </p:sp>
      <p:sp>
        <p:nvSpPr>
          <p:cNvPr id="7" name="Title 1"/>
          <p:cNvSpPr>
            <a:spLocks noGrp="1"/>
          </p:cNvSpPr>
          <p:nvPr>
            <p:ph type="title"/>
          </p:nvPr>
        </p:nvSpPr>
        <p:spPr>
          <a:xfrm>
            <a:off x="606552" y="4800600"/>
            <a:ext cx="4809244" cy="566738"/>
          </a:xfrm>
        </p:spPr>
        <p:txBody>
          <a:bodyPr anchor="b">
            <a:normAutofit/>
          </a:bodyPr>
          <a:lstStyle>
            <a:lvl1pPr algn="ctr">
              <a:defRPr sz="1800" b="0" i="1">
                <a:solidFill>
                  <a:schemeClr val="bg1">
                    <a:lumMod val="85000"/>
                  </a:schemeClr>
                </a:solidFill>
                <a:latin typeface="Georgia" pitchFamily="18" charset="0"/>
              </a:defRPr>
            </a:lvl1pPr>
          </a:lstStyle>
          <a:p>
            <a:r>
              <a:rPr lang="en-US" smtClean="0"/>
              <a:t>Click to edit Master title style</a:t>
            </a:r>
            <a:endParaRPr lang="en-US" dirty="0"/>
          </a:p>
        </p:txBody>
      </p:sp>
      <p:sp>
        <p:nvSpPr>
          <p:cNvPr id="9" name="Media Placeholder 8"/>
          <p:cNvSpPr>
            <a:spLocks noGrp="1"/>
          </p:cNvSpPr>
          <p:nvPr>
            <p:ph type="media" sz="quarter" idx="13"/>
          </p:nvPr>
        </p:nvSpPr>
        <p:spPr>
          <a:xfrm>
            <a:off x="587022" y="838200"/>
            <a:ext cx="4873752" cy="3812822"/>
          </a:xfrm>
        </p:spPr>
        <p:txBody>
          <a:bodyPr/>
          <a:lstStyle>
            <a:lvl1pPr>
              <a:buNone/>
              <a:defRPr/>
            </a:lvl1pPr>
          </a:lstStyle>
          <a:p>
            <a:r>
              <a:rPr lang="en-US" dirty="0" smtClean="0"/>
              <a:t>Click icon to add media</a:t>
            </a:r>
            <a:endParaRPr lang="en-US" dirty="0"/>
          </a:p>
        </p:txBody>
      </p:sp>
      <p:sp>
        <p:nvSpPr>
          <p:cNvPr id="11" name="Text Placeholder 10"/>
          <p:cNvSpPr>
            <a:spLocks noGrp="1"/>
          </p:cNvSpPr>
          <p:nvPr>
            <p:ph type="body" sz="quarter" idx="14"/>
          </p:nvPr>
        </p:nvSpPr>
        <p:spPr>
          <a:xfrm>
            <a:off x="5776863" y="838200"/>
            <a:ext cx="2819400" cy="4636911"/>
          </a:xfrm>
        </p:spPr>
        <p:txBody>
          <a:bodyPr>
            <a:normAutofit/>
          </a:bodyPr>
          <a:lstStyle>
            <a:lvl1pPr marL="0" indent="0" algn="l">
              <a:buNone/>
              <a:defRPr sz="2400">
                <a:solidFill>
                  <a:schemeClr val="bg1"/>
                </a:solidFill>
              </a:defRPr>
            </a:lvl1pPr>
          </a:lstStyle>
          <a:p>
            <a:pPr lvl="0"/>
            <a:r>
              <a:rPr lang="en-US" smtClean="0"/>
              <a:t>Click to edit Master text styles</a:t>
            </a:r>
          </a:p>
        </p:txBody>
      </p:sp>
    </p:spTree>
  </p:cSld>
  <p:clrMapOvr>
    <a:masterClrMapping/>
  </p:clrMapOvr>
  <mc:AlternateContent xmlns:mc="http://schemas.openxmlformats.org/markup-compatibility/2006" xmlns:p14="http://schemas.microsoft.com/office/powerpoint/2010/main">
    <mc:Choice Requires="p14">
      <p:transition spd="slow" p14:dur="2000">
        <p:wipe/>
      </p:transition>
    </mc:Choice>
    <mc:Fallback xmlns="">
      <p:transition spd="slow">
        <p:wipe/>
      </p:transition>
    </mc:Fallback>
  </mc:AlternateContent>
  <p:timing>
    <p:tnLst>
      <p:par>
        <p:cTn xmlns:p14="http://schemas.microsoft.com/office/powerpoint/2010/mai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a:xfrm>
            <a:off x="1792800" y="4800600"/>
            <a:ext cx="5500800" cy="685800"/>
          </a:xfrm>
          <a:prstGeom prst="rect">
            <a:avLst/>
          </a:prstGeom>
          <a:solidFill>
            <a:schemeClr val="tx1">
              <a:lumMod val="95000"/>
              <a:lumOff val="5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prstClr val="white"/>
              </a:solidFill>
              <a:latin typeface="Georgia" pitchFamily="18" charset="0"/>
            </a:endParaRPr>
          </a:p>
        </p:txBody>
      </p:sp>
      <p:sp>
        <p:nvSpPr>
          <p:cNvPr id="2" name="Title 1"/>
          <p:cNvSpPr>
            <a:spLocks noGrp="1"/>
          </p:cNvSpPr>
          <p:nvPr>
            <p:ph type="title"/>
          </p:nvPr>
        </p:nvSpPr>
        <p:spPr>
          <a:xfrm>
            <a:off x="1792288" y="4800600"/>
            <a:ext cx="5486400" cy="566738"/>
          </a:xfrm>
        </p:spPr>
        <p:txBody>
          <a:bodyPr anchor="b">
            <a:normAutofit/>
          </a:bodyPr>
          <a:lstStyle>
            <a:lvl1pPr algn="ctr">
              <a:defRPr sz="1800" b="0" i="1">
                <a:solidFill>
                  <a:schemeClr val="bg1">
                    <a:lumMod val="85000"/>
                  </a:schemeClr>
                </a:solidFill>
                <a:latin typeface="Georgia" pitchFamily="18" charset="0"/>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lang="en-US" dirty="0"/>
          </a:p>
        </p:txBody>
      </p:sp>
      <p:sp>
        <p:nvSpPr>
          <p:cNvPr id="4" name="Text Placeholder 3"/>
          <p:cNvSpPr>
            <a:spLocks noGrp="1"/>
          </p:cNvSpPr>
          <p:nvPr>
            <p:ph type="body" sz="half" idx="2"/>
          </p:nvPr>
        </p:nvSpPr>
        <p:spPr>
          <a:xfrm>
            <a:off x="1792288" y="5562600"/>
            <a:ext cx="5486400" cy="60960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bg1"/>
                </a:solidFill>
              </a:defRPr>
            </a:lvl1pPr>
          </a:lstStyle>
          <a:p>
            <a:fld id="{A258050E-B668-4FA7-85AD-C750C80A6E9B}" type="datetimeFigureOut">
              <a:rPr lang="en-US" smtClean="0">
                <a:solidFill>
                  <a:prstClr val="white"/>
                </a:solidFill>
                <a:latin typeface="Calibri"/>
              </a:rPr>
              <a:pPr/>
              <a:t>4/18/11</a:t>
            </a:fld>
            <a:endParaRPr lang="en-US" dirty="0">
              <a:solidFill>
                <a:prstClr val="white"/>
              </a:solidFill>
              <a:latin typeface="Calibri"/>
            </a:endParaRPr>
          </a:p>
        </p:txBody>
      </p:sp>
      <p:sp>
        <p:nvSpPr>
          <p:cNvPr id="6" name="Footer Placeholder 5"/>
          <p:cNvSpPr>
            <a:spLocks noGrp="1"/>
          </p:cNvSpPr>
          <p:nvPr>
            <p:ph type="ftr" sz="quarter" idx="11"/>
          </p:nvPr>
        </p:nvSpPr>
        <p:spPr/>
        <p:txBody>
          <a:bodyPr/>
          <a:lstStyle>
            <a:lvl1pPr>
              <a:defRPr>
                <a:solidFill>
                  <a:schemeClr val="bg1"/>
                </a:solidFill>
              </a:defRPr>
            </a:lvl1pPr>
          </a:lstStyle>
          <a:p>
            <a:endParaRPr lang="en-US" dirty="0">
              <a:solidFill>
                <a:prstClr val="white"/>
              </a:solidFill>
              <a:latin typeface="Calibri"/>
            </a:endParaRPr>
          </a:p>
        </p:txBody>
      </p:sp>
      <p:sp>
        <p:nvSpPr>
          <p:cNvPr id="7" name="Slide Number Placeholder 6"/>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solidFill>
                  <a:prstClr val="white"/>
                </a:solidFill>
                <a:latin typeface="Calibri"/>
              </a:rPr>
              <a:pPr/>
              <a:t>‹#›</a:t>
            </a:fld>
            <a:endParaRPr lang="en-US" dirty="0">
              <a:solidFill>
                <a:prstClr val="white"/>
              </a:solidFill>
              <a:latin typeface="Calibri"/>
            </a:endParaRPr>
          </a:p>
        </p:txBody>
      </p:sp>
    </p:spTree>
  </p:cSld>
  <p:clrMapOvr>
    <a:masterClrMapping/>
  </p:clrMapOvr>
  <p:timing>
    <p:tnLst>
      <p:par>
        <p:cTn xmlns:p14="http://schemas.microsoft.com/office/powerpoint/2010/mai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Title and Vertical Tex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58050E-B668-4FA7-85AD-C750C80A6E9B}" type="datetimeFigureOut">
              <a:rPr lang="en-US" smtClean="0">
                <a:solidFill>
                  <a:srgbClr val="262626">
                    <a:tint val="75000"/>
                  </a:srgbClr>
                </a:solidFill>
                <a:latin typeface="Calibri"/>
              </a:rPr>
              <a:pPr/>
              <a:t>4/18/11</a:t>
            </a:fld>
            <a:endParaRPr lang="en-US" dirty="0">
              <a:solidFill>
                <a:srgbClr val="262626">
                  <a:tint val="75000"/>
                </a:srgbClr>
              </a:solidFill>
              <a:latin typeface="Calibri"/>
            </a:endParaRPr>
          </a:p>
        </p:txBody>
      </p:sp>
      <p:sp>
        <p:nvSpPr>
          <p:cNvPr id="5" name="Footer Placeholder 4"/>
          <p:cNvSpPr>
            <a:spLocks noGrp="1"/>
          </p:cNvSpPr>
          <p:nvPr>
            <p:ph type="ftr" sz="quarter" idx="11"/>
          </p:nvPr>
        </p:nvSpPr>
        <p:spPr/>
        <p:txBody>
          <a:bodyPr/>
          <a:lstStyle/>
          <a:p>
            <a:endParaRPr lang="en-US" dirty="0">
              <a:solidFill>
                <a:srgbClr val="262626">
                  <a:tint val="75000"/>
                </a:srgbClr>
              </a:solidFill>
              <a:latin typeface="Calibri"/>
            </a:endParaRPr>
          </a:p>
        </p:txBody>
      </p:sp>
      <p:sp>
        <p:nvSpPr>
          <p:cNvPr id="6" name="Slide Number Placeholder 5"/>
          <p:cNvSpPr>
            <a:spLocks noGrp="1"/>
          </p:cNvSpPr>
          <p:nvPr>
            <p:ph type="sldNum" sz="quarter" idx="12"/>
          </p:nvPr>
        </p:nvSpPr>
        <p:spPr/>
        <p:txBody>
          <a:bodyPr/>
          <a:lstStyle/>
          <a:p>
            <a:fld id="{240D5ECE-8B49-45CD-BE81-EF81920D1969}" type="slidenum">
              <a:rPr lang="en-US" smtClean="0">
                <a:solidFill>
                  <a:srgbClr val="262626">
                    <a:tint val="75000"/>
                  </a:srgbClr>
                </a:solidFill>
                <a:latin typeface="Calibri"/>
              </a:rPr>
              <a:pPr/>
              <a:t>‹#›</a:t>
            </a:fld>
            <a:endParaRPr lang="en-US" dirty="0">
              <a:solidFill>
                <a:srgbClr val="262626">
                  <a:tint val="75000"/>
                </a:srgbClr>
              </a:solidFill>
              <a:latin typeface="Calibri"/>
            </a:endParaRPr>
          </a:p>
        </p:txBody>
      </p:sp>
      <p:sp>
        <p:nvSpPr>
          <p:cNvPr id="14" name="Title 1"/>
          <p:cNvSpPr>
            <a:spLocks noGrp="1"/>
          </p:cNvSpPr>
          <p:nvPr>
            <p:ph type="title" hasCustomPrompt="1"/>
          </p:nvPr>
        </p:nvSpPr>
        <p:spPr>
          <a:xfrm>
            <a:off x="0" y="414867"/>
            <a:ext cx="5029200" cy="457200"/>
          </a:xfrm>
          <a:solidFill>
            <a:schemeClr val="tx1">
              <a:lumMod val="50000"/>
              <a:lumOff val="50000"/>
            </a:schemeClr>
          </a:solidFill>
        </p:spPr>
        <p:txBody>
          <a:bodyPr>
            <a:normAutofit/>
          </a:bodyPr>
          <a:lstStyle>
            <a:lvl1pPr algn="l">
              <a:defRPr lang="en-US" sz="2800" b="1" kern="1200" baseline="0" dirty="0">
                <a:solidFill>
                  <a:schemeClr val="bg1"/>
                </a:solidFill>
                <a:latin typeface="+mn-lt"/>
                <a:ea typeface="+mn-ea"/>
                <a:cs typeface="+mn-cs"/>
              </a:defRPr>
            </a:lvl1pPr>
          </a:lstStyle>
          <a:p>
            <a:r>
              <a:rPr lang="en-US" dirty="0" smtClean="0"/>
              <a:t>    Click to edit Master title style</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7150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5105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solidFill>
                  <a:schemeClr val="tx1">
                    <a:lumMod val="85000"/>
                    <a:lumOff val="15000"/>
                  </a:schemeClr>
                </a:solidFill>
              </a:defRPr>
            </a:lvl1pPr>
          </a:lstStyle>
          <a:p>
            <a:fld id="{A258050E-B668-4FA7-85AD-C750C80A6E9B}" type="datetimeFigureOut">
              <a:rPr lang="en-US" smtClean="0">
                <a:solidFill>
                  <a:srgbClr val="262626">
                    <a:lumMod val="85000"/>
                    <a:lumOff val="15000"/>
                  </a:srgbClr>
                </a:solidFill>
                <a:latin typeface="Calibri"/>
              </a:rPr>
              <a:pPr/>
              <a:t>4/18/11</a:t>
            </a:fld>
            <a:endParaRPr lang="en-US" dirty="0">
              <a:solidFill>
                <a:srgbClr val="262626">
                  <a:lumMod val="85000"/>
                  <a:lumOff val="15000"/>
                </a:srgbClr>
              </a:solidFill>
              <a:latin typeface="Calibri"/>
            </a:endParaRPr>
          </a:p>
        </p:txBody>
      </p:sp>
      <p:sp>
        <p:nvSpPr>
          <p:cNvPr id="5" name="Footer Placeholder 4"/>
          <p:cNvSpPr>
            <a:spLocks noGrp="1"/>
          </p:cNvSpPr>
          <p:nvPr>
            <p:ph type="ftr" sz="quarter" idx="11"/>
          </p:nvPr>
        </p:nvSpPr>
        <p:spPr/>
        <p:txBody>
          <a:bodyPr/>
          <a:lstStyle/>
          <a:p>
            <a:endParaRPr lang="en-US" dirty="0">
              <a:solidFill>
                <a:srgbClr val="262626">
                  <a:tint val="75000"/>
                </a:srgbClr>
              </a:solidFill>
              <a:latin typeface="Calibri"/>
            </a:endParaRPr>
          </a:p>
        </p:txBody>
      </p:sp>
      <p:sp>
        <p:nvSpPr>
          <p:cNvPr id="6" name="Slide Number Placeholder 5"/>
          <p:cNvSpPr>
            <a:spLocks noGrp="1"/>
          </p:cNvSpPr>
          <p:nvPr>
            <p:ph type="sldNum" sz="quarter" idx="12"/>
          </p:nvPr>
        </p:nvSpPr>
        <p:spPr/>
        <p:txBody>
          <a:bodyPr/>
          <a:lstStyle>
            <a:lvl1pPr>
              <a:defRPr>
                <a:solidFill>
                  <a:schemeClr val="tx1">
                    <a:lumMod val="85000"/>
                    <a:lumOff val="15000"/>
                  </a:schemeClr>
                </a:solidFill>
              </a:defRPr>
            </a:lvl1pPr>
          </a:lstStyle>
          <a:p>
            <a:fld id="{240D5ECE-8B49-45CD-BE81-EF81920D1969}" type="slidenum">
              <a:rPr lang="en-US" smtClean="0">
                <a:solidFill>
                  <a:srgbClr val="262626">
                    <a:lumMod val="85000"/>
                    <a:lumOff val="15000"/>
                  </a:srgbClr>
                </a:solidFill>
                <a:latin typeface="Calibri"/>
              </a:rPr>
              <a:pPr/>
              <a:t>‹#›</a:t>
            </a:fld>
            <a:endParaRPr lang="en-US" dirty="0">
              <a:solidFill>
                <a:srgbClr val="262626">
                  <a:lumMod val="85000"/>
                  <a:lumOff val="15000"/>
                </a:srgbClr>
              </a:solidFill>
              <a:latin typeface="Calibri"/>
            </a:endParaRPr>
          </a:p>
        </p:txBody>
      </p:sp>
    </p:spTree>
  </p:cSld>
  <p:clrMapOvr>
    <a:masterClrMapping/>
  </p:clrMapOvr>
  <p:timing>
    <p:tnLst>
      <p:par>
        <p:cTn xmlns:p14="http://schemas.microsoft.com/office/powerpoint/2010/mai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userDrawn="1">
  <p:cSld name="Blank">
    <p:bg>
      <p:bgRef idx="1001">
        <a:schemeClr val="bg1"/>
      </p:bgRef>
    </p:bg>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srcRect l="2599" r="5874" b="5262"/>
          <a:stretch/>
        </p:blipFill>
        <p:spPr>
          <a:xfrm>
            <a:off x="3530" y="5867400"/>
            <a:ext cx="9144000" cy="1053694"/>
          </a:xfrm>
          <a:prstGeom prst="rect">
            <a:avLst/>
          </a:prstGeom>
        </p:spPr>
      </p:pic>
      <p:sp>
        <p:nvSpPr>
          <p:cNvPr id="2" name="Date Placeholder 1"/>
          <p:cNvSpPr>
            <a:spLocks noGrp="1"/>
          </p:cNvSpPr>
          <p:nvPr>
            <p:ph type="dt" sz="half" idx="10"/>
          </p:nvPr>
        </p:nvSpPr>
        <p:spPr/>
        <p:txBody>
          <a:bodyPr/>
          <a:lstStyle/>
          <a:p>
            <a:fld id="{2FF934E2-BBB6-4D34-BB01-078E9AA25260}" type="datetimeFigureOut">
              <a:rPr lang="en-US" smtClean="0">
                <a:solidFill>
                  <a:srgbClr val="262626">
                    <a:tint val="75000"/>
                  </a:srgbClr>
                </a:solidFill>
                <a:latin typeface="Calibri"/>
              </a:rPr>
              <a:pPr/>
              <a:t>4/18/11</a:t>
            </a:fld>
            <a:endParaRPr lang="en-US" dirty="0">
              <a:solidFill>
                <a:srgbClr val="262626">
                  <a:tint val="75000"/>
                </a:srgbClr>
              </a:solidFill>
              <a:latin typeface="Calibri"/>
            </a:endParaRPr>
          </a:p>
        </p:txBody>
      </p:sp>
      <p:sp>
        <p:nvSpPr>
          <p:cNvPr id="3" name="Footer Placeholder 2"/>
          <p:cNvSpPr>
            <a:spLocks noGrp="1"/>
          </p:cNvSpPr>
          <p:nvPr>
            <p:ph type="ftr" sz="quarter" idx="11"/>
          </p:nvPr>
        </p:nvSpPr>
        <p:spPr/>
        <p:txBody>
          <a:bodyPr/>
          <a:lstStyle/>
          <a:p>
            <a:endParaRPr lang="en-US" dirty="0">
              <a:solidFill>
                <a:srgbClr val="262626">
                  <a:tint val="75000"/>
                </a:srgbClr>
              </a:solidFill>
              <a:latin typeface="Calibri"/>
            </a:endParaRPr>
          </a:p>
        </p:txBody>
      </p:sp>
      <p:sp>
        <p:nvSpPr>
          <p:cNvPr id="4" name="Slide Number Placeholder 3"/>
          <p:cNvSpPr>
            <a:spLocks noGrp="1"/>
          </p:cNvSpPr>
          <p:nvPr>
            <p:ph type="sldNum" sz="quarter" idx="12"/>
          </p:nvPr>
        </p:nvSpPr>
        <p:spPr/>
        <p:txBody>
          <a:bodyPr/>
          <a:lstStyle/>
          <a:p>
            <a:fld id="{73820FCD-5F4C-4989-BE05-0A8208BCBC21}" type="slidenum">
              <a:rPr lang="en-US" smtClean="0">
                <a:solidFill>
                  <a:srgbClr val="262626">
                    <a:tint val="75000"/>
                  </a:srgbClr>
                </a:solidFill>
                <a:latin typeface="Calibri"/>
              </a:rPr>
              <a:pPr/>
              <a:t>‹#›</a:t>
            </a:fld>
            <a:endParaRPr lang="en-US" dirty="0">
              <a:solidFill>
                <a:srgbClr val="262626">
                  <a:tint val="75000"/>
                </a:srgbClr>
              </a:solidFill>
              <a:latin typeface="Calibri"/>
            </a:endParaRPr>
          </a:p>
        </p:txBody>
      </p:sp>
    </p:spTree>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BFECD78-3C8E-49F2-8FAB-59489D168ABB}" type="datetimeFigureOut">
              <a:rPr lang="en-US" smtClean="0"/>
              <a:t>4/18/11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dirty="0"/>
          </a:p>
        </p:txBody>
      </p:sp>
    </p:spTree>
    <p:extLst>
      <p:ext uri="{BB962C8B-B14F-4D97-AF65-F5344CB8AC3E}">
        <p14:creationId xmlns:p14="http://schemas.microsoft.com/office/powerpoint/2010/main" val="1034301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BFECD78-3C8E-49F2-8FAB-59489D168ABB}" type="datetimeFigureOut">
              <a:rPr lang="en-US" smtClean="0"/>
              <a:t>4/18/11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FB56013-B943-42BA-886F-6F9D4EB85E9D}" type="slidenum">
              <a:rPr lang="en-US" smtClean="0"/>
              <a:t>‹#›</a:t>
            </a:fld>
            <a:endParaRPr lang="en-US" dirty="0"/>
          </a:p>
        </p:txBody>
      </p:sp>
    </p:spTree>
    <p:extLst>
      <p:ext uri="{BB962C8B-B14F-4D97-AF65-F5344CB8AC3E}">
        <p14:creationId xmlns:p14="http://schemas.microsoft.com/office/powerpoint/2010/main" val="1417940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BFECD78-3C8E-49F2-8FAB-59489D168ABB}" type="datetimeFigureOut">
              <a:rPr lang="en-US" smtClean="0"/>
              <a:t>4/18/11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FB56013-B943-42BA-886F-6F9D4EB85E9D}" type="slidenum">
              <a:rPr lang="en-US" smtClean="0"/>
              <a:t>‹#›</a:t>
            </a:fld>
            <a:endParaRPr lang="en-US" dirty="0"/>
          </a:p>
        </p:txBody>
      </p:sp>
    </p:spTree>
    <p:extLst>
      <p:ext uri="{BB962C8B-B14F-4D97-AF65-F5344CB8AC3E}">
        <p14:creationId xmlns:p14="http://schemas.microsoft.com/office/powerpoint/2010/main" val="656067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FECD78-3C8E-49F2-8FAB-59489D168ABB}" type="datetimeFigureOut">
              <a:rPr lang="en-US" smtClean="0"/>
              <a:t>4/18/11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FB56013-B943-42BA-886F-6F9D4EB85E9D}" type="slidenum">
              <a:rPr lang="en-US" smtClean="0"/>
              <a:t>‹#›</a:t>
            </a:fld>
            <a:endParaRPr lang="en-US" dirty="0"/>
          </a:p>
        </p:txBody>
      </p:sp>
    </p:spTree>
    <p:extLst>
      <p:ext uri="{BB962C8B-B14F-4D97-AF65-F5344CB8AC3E}">
        <p14:creationId xmlns:p14="http://schemas.microsoft.com/office/powerpoint/2010/main" val="1249128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FECD78-3C8E-49F2-8FAB-59489D168ABB}" type="datetimeFigureOut">
              <a:rPr lang="en-US" smtClean="0"/>
              <a:t>4/18/11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dirty="0"/>
          </a:p>
        </p:txBody>
      </p:sp>
    </p:spTree>
    <p:extLst>
      <p:ext uri="{BB962C8B-B14F-4D97-AF65-F5344CB8AC3E}">
        <p14:creationId xmlns:p14="http://schemas.microsoft.com/office/powerpoint/2010/main" val="2730116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FECD78-3C8E-49F2-8FAB-59489D168ABB}" type="datetimeFigureOut">
              <a:rPr lang="en-US" smtClean="0"/>
              <a:t>4/18/11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dirty="0"/>
          </a:p>
        </p:txBody>
      </p:sp>
    </p:spTree>
    <p:extLst>
      <p:ext uri="{BB962C8B-B14F-4D97-AF65-F5344CB8AC3E}">
        <p14:creationId xmlns:p14="http://schemas.microsoft.com/office/powerpoint/2010/main" val="50657455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Relationship Id="rId14" Type="http://schemas.openxmlformats.org/officeDocument/2006/relationships/slideLayout" Target="../slideLayouts/slideLayout25.xml"/><Relationship Id="rId15" Type="http://schemas.openxmlformats.org/officeDocument/2006/relationships/theme" Target="../theme/theme2.xml"/><Relationship Id="rId16" Type="http://schemas.openxmlformats.org/officeDocument/2006/relationships/image" Target="../media/image1.jpeg"/><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6.xml"/><Relationship Id="rId12" Type="http://schemas.openxmlformats.org/officeDocument/2006/relationships/slideLayout" Target="../slideLayouts/slideLayout37.xml"/><Relationship Id="rId13" Type="http://schemas.openxmlformats.org/officeDocument/2006/relationships/slideLayout" Target="../slideLayouts/slideLayout38.xml"/><Relationship Id="rId14" Type="http://schemas.openxmlformats.org/officeDocument/2006/relationships/slideLayout" Target="../slideLayouts/slideLayout39.xml"/><Relationship Id="rId15" Type="http://schemas.openxmlformats.org/officeDocument/2006/relationships/theme" Target="../theme/theme3.xml"/><Relationship Id="rId16" Type="http://schemas.openxmlformats.org/officeDocument/2006/relationships/image" Target="../media/image1.jpeg"/><Relationship Id="rId1" Type="http://schemas.openxmlformats.org/officeDocument/2006/relationships/slideLayout" Target="../slideLayouts/slideLayout26.xml"/><Relationship Id="rId2" Type="http://schemas.openxmlformats.org/officeDocument/2006/relationships/slideLayout" Target="../slideLayouts/slideLayout27.xml"/><Relationship Id="rId3" Type="http://schemas.openxmlformats.org/officeDocument/2006/relationships/slideLayout" Target="../slideLayouts/slideLayout28.xml"/><Relationship Id="rId4" Type="http://schemas.openxmlformats.org/officeDocument/2006/relationships/slideLayout" Target="../slideLayouts/slideLayout29.xml"/><Relationship Id="rId5" Type="http://schemas.openxmlformats.org/officeDocument/2006/relationships/slideLayout" Target="../slideLayouts/slideLayout30.xml"/><Relationship Id="rId6" Type="http://schemas.openxmlformats.org/officeDocument/2006/relationships/slideLayout" Target="../slideLayouts/slideLayout31.xml"/><Relationship Id="rId7" Type="http://schemas.openxmlformats.org/officeDocument/2006/relationships/slideLayout" Target="../slideLayouts/slideLayout32.xml"/><Relationship Id="rId8" Type="http://schemas.openxmlformats.org/officeDocument/2006/relationships/slideLayout" Target="../slideLayouts/slideLayout33.xml"/><Relationship Id="rId9" Type="http://schemas.openxmlformats.org/officeDocument/2006/relationships/slideLayout" Target="../slideLayouts/slideLayout34.xml"/><Relationship Id="rId10"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FECD78-3C8E-49F2-8FAB-59489D168ABB}" type="datetimeFigureOut">
              <a:rPr lang="en-US" smtClean="0"/>
              <a:t>4/18/11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B56013-B943-42BA-886F-6F9D4EB85E9D}" type="slidenum">
              <a:rPr lang="en-US" smtClean="0"/>
              <a:t>‹#›</a:t>
            </a:fld>
            <a:endParaRPr lang="en-US" dirty="0"/>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16" cstate="print"/>
          <a:srcRect l="2599" r="5874" b="5262"/>
          <a:stretch/>
        </p:blipFill>
        <p:spPr>
          <a:xfrm>
            <a:off x="3530" y="5867400"/>
            <a:ext cx="9144000" cy="1053694"/>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58050E-B668-4FA7-85AD-C750C80A6E9B}" type="datetimeFigureOut">
              <a:rPr lang="en-US" smtClean="0">
                <a:solidFill>
                  <a:srgbClr val="262626">
                    <a:tint val="75000"/>
                  </a:srgbClr>
                </a:solidFill>
                <a:latin typeface="Calibri"/>
              </a:rPr>
              <a:pPr/>
              <a:t>4/18/11</a:t>
            </a:fld>
            <a:endParaRPr lang="en-US" dirty="0">
              <a:solidFill>
                <a:srgbClr val="262626">
                  <a:tint val="75000"/>
                </a:srgb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srgbClr val="262626">
                  <a:tint val="75000"/>
                </a:srgb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0D5ECE-8B49-45CD-BE81-EF81920D1969}" type="slidenum">
              <a:rPr lang="en-US" smtClean="0">
                <a:solidFill>
                  <a:srgbClr val="262626">
                    <a:tint val="75000"/>
                  </a:srgbClr>
                </a:solidFill>
                <a:latin typeface="Calibri"/>
              </a:rPr>
              <a:pPr/>
              <a:t>‹#›</a:t>
            </a:fld>
            <a:endParaRPr lang="en-US" dirty="0">
              <a:solidFill>
                <a:srgbClr val="262626">
                  <a:tint val="75000"/>
                </a:srgbClr>
              </a:solidFill>
              <a:latin typeface="Calibri"/>
            </a:endParaRP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iming>
    <p:tnLst>
      <p:par>
        <p:cTn xmlns:p14="http://schemas.microsoft.com/office/powerpoint/2010/mai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16" cstate="print"/>
          <a:srcRect l="2599" r="5874" b="5262"/>
          <a:stretch/>
        </p:blipFill>
        <p:spPr>
          <a:xfrm>
            <a:off x="3530" y="5867400"/>
            <a:ext cx="9144000" cy="1053694"/>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58050E-B668-4FA7-85AD-C750C80A6E9B}" type="datetimeFigureOut">
              <a:rPr lang="en-US" smtClean="0">
                <a:solidFill>
                  <a:srgbClr val="262626">
                    <a:tint val="75000"/>
                  </a:srgbClr>
                </a:solidFill>
                <a:latin typeface="Calibri"/>
              </a:rPr>
              <a:pPr/>
              <a:t>4/18/11</a:t>
            </a:fld>
            <a:endParaRPr lang="en-US" dirty="0">
              <a:solidFill>
                <a:srgbClr val="262626">
                  <a:tint val="75000"/>
                </a:srgb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srgbClr val="262626">
                  <a:tint val="75000"/>
                </a:srgb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0D5ECE-8B49-45CD-BE81-EF81920D1969}" type="slidenum">
              <a:rPr lang="en-US" smtClean="0">
                <a:solidFill>
                  <a:srgbClr val="262626">
                    <a:tint val="75000"/>
                  </a:srgbClr>
                </a:solidFill>
                <a:latin typeface="Calibri"/>
              </a:rPr>
              <a:pPr/>
              <a:t>‹#›</a:t>
            </a:fld>
            <a:endParaRPr lang="en-US" dirty="0">
              <a:solidFill>
                <a:srgbClr val="262626">
                  <a:tint val="75000"/>
                </a:srgbClr>
              </a:solidFill>
              <a:latin typeface="Calibri"/>
            </a:endParaRP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Lst>
  <p:timing>
    <p:tnLst>
      <p:par>
        <p:cTn xmlns:p14="http://schemas.microsoft.com/office/powerpoint/2010/mai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png"/><Relationship Id="rId5" Type="http://schemas.openxmlformats.org/officeDocument/2006/relationships/image" Target="../media/image21.png"/><Relationship Id="rId6" Type="http://schemas.openxmlformats.org/officeDocument/2006/relationships/image" Target="../media/image22.png"/><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9.xml"/><Relationship Id="rId2" Type="http://schemas.openxmlformats.org/officeDocument/2006/relationships/notesSlide" Target="../notesSlides/notesSlide9.xml"/><Relationship Id="rId3" Type="http://schemas.openxmlformats.org/officeDocument/2006/relationships/image" Target="../media/image26.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9.xml"/><Relationship Id="rId2" Type="http://schemas.openxmlformats.org/officeDocument/2006/relationships/notesSlide" Target="../notesSlides/notesSlide10.xml"/><Relationship Id="rId3" Type="http://schemas.openxmlformats.org/officeDocument/2006/relationships/image" Target="../media/image26.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1.xml"/><Relationship Id="rId3" Type="http://schemas.openxmlformats.org/officeDocument/2006/relationships/image" Target="../media/image8.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2.xml"/><Relationship Id="rId3" Type="http://schemas.openxmlformats.org/officeDocument/2006/relationships/image" Target="../media/image11.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4" Type="http://schemas.openxmlformats.org/officeDocument/2006/relationships/image" Target="../media/image8.jpeg"/><Relationship Id="rId1" Type="http://schemas.openxmlformats.org/officeDocument/2006/relationships/tags" Target="../tags/tag2.xml"/><Relationship Id="rId2"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4.xml"/><Relationship Id="rId3" Type="http://schemas.openxmlformats.org/officeDocument/2006/relationships/image" Target="../media/image11.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15.xml"/><Relationship Id="rId3" Type="http://schemas.openxmlformats.org/officeDocument/2006/relationships/image" Target="../media/image8.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4" Type="http://schemas.openxmlformats.org/officeDocument/2006/relationships/image" Target="../media/image10.jpeg"/><Relationship Id="rId1" Type="http://schemas.openxmlformats.org/officeDocument/2006/relationships/tags" Target="../tags/tag3.xml"/><Relationship Id="rId2" Type="http://schemas.openxmlformats.org/officeDocument/2006/relationships/slideLayout" Target="../slideLayouts/slideLayout3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ezproxy.umuc.edu/login?url=http://search.ebscohost.com/login.aspx" TargetMode="External"/><Relationship Id="rId4" Type="http://schemas.openxmlformats.org/officeDocument/2006/relationships/hyperlink" Target="http://ezproxy.umuc.edu/login?url=http://search.ebscohost.com/login.aspx?direct=true&amp;db=ehh&amp;jid=3GPT&amp;site=ehost-live" TargetMode="External"/><Relationship Id="rId5" Type="http://schemas.openxmlformats.org/officeDocument/2006/relationships/hyperlink" Target="http://go.galegroup.com.ezproxy.umuc.edu/ps/i.do?&amp;id=GALE%7CCX3405300151&amp;v=2.1&amp;u=umd_umuc&amp;it=r&amp;p=GVRL&amp;sw=w" TargetMode="External"/><Relationship Id="rId1" Type="http://schemas.openxmlformats.org/officeDocument/2006/relationships/slideLayout" Target="../slideLayouts/slideLayout2.xml"/><Relationship Id="rId2" Type="http://schemas.openxmlformats.org/officeDocument/2006/relationships/hyperlink" Target="http://ezproxy.umuc.edu/login?url=http:/"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ezproxy.umuc.edu/login?url=http:/" TargetMode="External"/><Relationship Id="rId3" Type="http://schemas.openxmlformats.org/officeDocument/2006/relationships/hyperlink" Target="http://ezproxy.umuc.edu/login?url=http://search.ebscohost.com/login.aspx"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3.jpeg"/><Relationship Id="rId4" Type="http://schemas.openxmlformats.org/officeDocument/2006/relationships/image" Target="../media/image24.png"/><Relationship Id="rId1" Type="http://schemas.openxmlformats.org/officeDocument/2006/relationships/slideLayout" Target="../slideLayouts/slideLayout25.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3" Type="http://schemas.openxmlformats.org/officeDocument/2006/relationships/image" Target="../media/image23.jpeg"/><Relationship Id="rId4" Type="http://schemas.openxmlformats.org/officeDocument/2006/relationships/image" Target="../media/image25.png"/><Relationship Id="rId1" Type="http://schemas.openxmlformats.org/officeDocument/2006/relationships/slideLayout" Target="../slideLayouts/slideLayout25.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4.xml"/><Relationship Id="rId3" Type="http://schemas.openxmlformats.org/officeDocument/2006/relationships/image" Target="../media/image26.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4" Type="http://schemas.openxmlformats.org/officeDocument/2006/relationships/image" Target="../media/image10.jpeg"/><Relationship Id="rId5" Type="http://schemas.openxmlformats.org/officeDocument/2006/relationships/image" Target="../media/image27.jpeg"/><Relationship Id="rId1" Type="http://schemas.openxmlformats.org/officeDocument/2006/relationships/tags" Target="../tags/tag1.xml"/><Relationship Id="rId2"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4" Type="http://schemas.openxmlformats.org/officeDocument/2006/relationships/image" Target="../media/image28.png"/><Relationship Id="rId1" Type="http://schemas.openxmlformats.org/officeDocument/2006/relationships/slideLayout" Target="../slideLayouts/slideLayout20.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9.xml"/><Relationship Id="rId2" Type="http://schemas.openxmlformats.org/officeDocument/2006/relationships/notesSlide" Target="../notesSlides/notesSlide7.xml"/><Relationship Id="rId3" Type="http://schemas.openxmlformats.org/officeDocument/2006/relationships/image" Target="../media/image23.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9.xml"/><Relationship Id="rId2" Type="http://schemas.openxmlformats.org/officeDocument/2006/relationships/notesSlide" Target="../notesSlides/notesSlide8.xml"/><Relationship Id="rId3" Type="http://schemas.openxmlformats.org/officeDocument/2006/relationships/image" Target="../media/image2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3733800" y="1316420"/>
            <a:ext cx="4953000" cy="1416269"/>
          </a:xfrm>
        </p:spPr>
        <p:txBody>
          <a:bodyPr>
            <a:normAutofit/>
          </a:bodyPr>
          <a:lstStyle/>
          <a:p>
            <a:r>
              <a:rPr lang="en-US" dirty="0" smtClean="0"/>
              <a:t>A Threat to Pen &amp; Paper?</a:t>
            </a:r>
            <a:endParaRPr lang="en-US" dirty="0" smtClean="0"/>
          </a:p>
        </p:txBody>
      </p:sp>
      <p:sp>
        <p:nvSpPr>
          <p:cNvPr id="5" name="Title 4"/>
          <p:cNvSpPr>
            <a:spLocks noGrp="1"/>
          </p:cNvSpPr>
          <p:nvPr>
            <p:ph type="title"/>
          </p:nvPr>
        </p:nvSpPr>
        <p:spPr>
          <a:xfrm>
            <a:off x="228600" y="3048000"/>
            <a:ext cx="7239000" cy="1828800"/>
          </a:xfrm>
        </p:spPr>
        <p:txBody>
          <a:bodyPr>
            <a:normAutofit fontScale="90000"/>
          </a:bodyPr>
          <a:lstStyle/>
          <a:p>
            <a:pPr algn="l"/>
            <a:r>
              <a:rPr lang="en-US" sz="2400" b="0" dirty="0" smtClean="0">
                <a:solidFill>
                  <a:srgbClr val="262626"/>
                </a:solidFill>
              </a:rPr>
              <a:t/>
            </a:r>
            <a:br>
              <a:rPr lang="en-US" sz="2400" b="0" dirty="0" smtClean="0">
                <a:solidFill>
                  <a:srgbClr val="262626"/>
                </a:solidFill>
              </a:rPr>
            </a:br>
            <a:r>
              <a:rPr lang="en-US" b="0" dirty="0" smtClean="0">
                <a:solidFill>
                  <a:prstClr val="white"/>
                </a:solidFill>
              </a:rPr>
              <a:t>Electronic Books and Readers in Secondary Education Humanities Courses</a:t>
            </a:r>
            <a:endParaRPr lang="en-US" b="0" dirty="0"/>
          </a:p>
        </p:txBody>
      </p:sp>
      <p:sp>
        <p:nvSpPr>
          <p:cNvPr id="2" name="TextBox 1"/>
          <p:cNvSpPr txBox="1"/>
          <p:nvPr/>
        </p:nvSpPr>
        <p:spPr>
          <a:xfrm>
            <a:off x="8955091" y="2572001"/>
            <a:ext cx="184666" cy="369332"/>
          </a:xfrm>
          <a:prstGeom prst="rect">
            <a:avLst/>
          </a:prstGeom>
          <a:noFill/>
        </p:spPr>
        <p:txBody>
          <a:bodyPr wrap="none" rtlCol="0">
            <a:spAutoFit/>
          </a:bodyPr>
          <a:lstStyle/>
          <a:p>
            <a:endParaRPr lang="en-US" dirty="0"/>
          </a:p>
        </p:txBody>
      </p:sp>
      <p:pic>
        <p:nvPicPr>
          <p:cNvPr id="4" name="Picture 3" descr="BU005294.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33800" y="215261"/>
            <a:ext cx="2601161" cy="2049938"/>
          </a:xfrm>
          <a:prstGeom prst="rect">
            <a:avLst/>
          </a:prstGeom>
        </p:spPr>
      </p:pic>
      <p:pic>
        <p:nvPicPr>
          <p:cNvPr id="6" name="Picture 5" descr="BU005361.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38349" y="367641"/>
            <a:ext cx="1816742" cy="1897558"/>
          </a:xfrm>
          <a:prstGeom prst="rect">
            <a:avLst/>
          </a:prstGeom>
        </p:spPr>
      </p:pic>
      <p:pic>
        <p:nvPicPr>
          <p:cNvPr id="7" name="Picture 6" descr="stk19948boj.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21408" y="4709511"/>
            <a:ext cx="3227106" cy="2008652"/>
          </a:xfrm>
          <a:prstGeom prst="rect">
            <a:avLst/>
          </a:prstGeom>
        </p:spPr>
      </p:pic>
      <p:pic>
        <p:nvPicPr>
          <p:cNvPr id="9" name="Picture 8"/>
          <p:cNvPicPr>
            <a:picLocks noChangeAspect="1"/>
          </p:cNvPicPr>
          <p:nvPr/>
        </p:nvPicPr>
        <p:blipFill>
          <a:blip r:embed="rId6"/>
          <a:stretch>
            <a:fillRect/>
          </a:stretch>
        </p:blipFill>
        <p:spPr>
          <a:xfrm>
            <a:off x="391719" y="-16564"/>
            <a:ext cx="2454029" cy="266596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0" y="2874861"/>
            <a:ext cx="5626100" cy="3284640"/>
          </a:xfrm>
          <a:prstGeom prst="rect">
            <a:avLst/>
          </a:prstGeom>
          <a:noFill/>
        </p:spPr>
        <p:txBody>
          <a:bodyPr wrap="square" rtlCol="0">
            <a:normAutofit fontScale="85000" lnSpcReduction="10000"/>
          </a:bodyPr>
          <a:lstStyle/>
          <a:p>
            <a:pPr>
              <a:spcBef>
                <a:spcPts val="100"/>
              </a:spcBef>
            </a:pPr>
            <a:r>
              <a:rPr lang="en-US" sz="2000" smtClean="0">
                <a:solidFill>
                  <a:prstClr val="white"/>
                </a:solidFill>
                <a:latin typeface="Calibri"/>
              </a:rPr>
              <a:t>Specialized readers tend to have a higher cost, and cater to a select audience or age group. Some examples of specialized readers are the </a:t>
            </a:r>
            <a:r>
              <a:rPr lang="en-US" sz="2000" i="1" smtClean="0">
                <a:solidFill>
                  <a:prstClr val="white"/>
                </a:solidFill>
                <a:latin typeface="Calibri"/>
              </a:rPr>
              <a:t>LeapPad</a:t>
            </a:r>
            <a:r>
              <a:rPr lang="en-US" sz="2000" smtClean="0">
                <a:solidFill>
                  <a:prstClr val="white"/>
                </a:solidFill>
                <a:latin typeface="Calibri"/>
              </a:rPr>
              <a:t>, </a:t>
            </a:r>
            <a:r>
              <a:rPr lang="en-US" sz="2000" i="1" smtClean="0">
                <a:solidFill>
                  <a:prstClr val="white"/>
                </a:solidFill>
                <a:latin typeface="Calibri"/>
              </a:rPr>
              <a:t>PowerTouch</a:t>
            </a:r>
            <a:r>
              <a:rPr lang="en-US" sz="2000" smtClean="0">
                <a:solidFill>
                  <a:prstClr val="white"/>
                </a:solidFill>
                <a:latin typeface="Calibri"/>
              </a:rPr>
              <a:t> and </a:t>
            </a:r>
            <a:r>
              <a:rPr lang="en-US" sz="2000" i="1" smtClean="0">
                <a:solidFill>
                  <a:prstClr val="white"/>
                </a:solidFill>
                <a:latin typeface="Calibri"/>
              </a:rPr>
              <a:t>StoryReader</a:t>
            </a:r>
            <a:r>
              <a:rPr lang="en-US" sz="2000" smtClean="0">
                <a:solidFill>
                  <a:prstClr val="white"/>
                </a:solidFill>
                <a:latin typeface="Calibri"/>
              </a:rPr>
              <a:t>. In terms of education, specialized readers are very often developed and marketed for younger children, in primary education (Cavanaugh, 2005). Because of the high cost, specialized readers are too expensive for the average school to invest in, but despite this have been proven to be a success in primary education reading and literacy cources (Cavanaguh, 2005). They are usually bright in color, a bit bulky, and may have books and book content on separate cartridgs that must be purchased seperately from the device. </a:t>
            </a:r>
            <a:endParaRPr lang="en-US" sz="2000" dirty="0" smtClean="0">
              <a:solidFill>
                <a:prstClr val="white"/>
              </a:solidFill>
              <a:latin typeface="Calibri"/>
            </a:endParaRPr>
          </a:p>
          <a:p>
            <a:pPr>
              <a:spcBef>
                <a:spcPts val="100"/>
              </a:spcBef>
            </a:pPr>
            <a:endParaRPr lang="en-US" sz="2000" dirty="0" smtClean="0">
              <a:solidFill>
                <a:prstClr val="white"/>
              </a:solidFill>
              <a:latin typeface="Calibri"/>
            </a:endParaRPr>
          </a:p>
          <a:p>
            <a:pPr>
              <a:spcBef>
                <a:spcPts val="100"/>
              </a:spcBef>
            </a:pPr>
            <a:endParaRPr lang="en-US" sz="2000" dirty="0" smtClean="0">
              <a:solidFill>
                <a:prstClr val="white"/>
              </a:solidFill>
              <a:latin typeface="Calibri"/>
            </a:endParaRPr>
          </a:p>
          <a:p>
            <a:endParaRPr lang="en-US" sz="2400" dirty="0">
              <a:solidFill>
                <a:prstClr val="black"/>
              </a:solidFill>
              <a:latin typeface="Calibri"/>
            </a:endParaRPr>
          </a:p>
        </p:txBody>
      </p:sp>
      <p:sp>
        <p:nvSpPr>
          <p:cNvPr id="5" name="TextBox 4"/>
          <p:cNvSpPr txBox="1"/>
          <p:nvPr/>
        </p:nvSpPr>
        <p:spPr>
          <a:xfrm>
            <a:off x="310688" y="660400"/>
            <a:ext cx="4648200" cy="2087461"/>
          </a:xfrm>
          <a:prstGeom prst="rect">
            <a:avLst/>
          </a:prstGeom>
          <a:noFill/>
        </p:spPr>
        <p:txBody>
          <a:bodyPr wrap="square" rtlCol="0" anchor="b">
            <a:normAutofit lnSpcReduction="10000"/>
          </a:bodyPr>
          <a:lstStyle/>
          <a:p>
            <a:r>
              <a:rPr lang="en-US" sz="4400" b="1" smtClean="0">
                <a:solidFill>
                  <a:srgbClr val="7BCF27"/>
                </a:solidFill>
                <a:latin typeface="Calibri"/>
              </a:rPr>
              <a:t>Specialized Readers &amp; Video Devices</a:t>
            </a:r>
            <a:endParaRPr lang="en-US" sz="4400" b="1" dirty="0">
              <a:solidFill>
                <a:srgbClr val="7BCF27"/>
              </a:solidFill>
              <a:latin typeface="Calibri"/>
            </a:endParaRPr>
          </a:p>
        </p:txBody>
      </p:sp>
      <p:sp>
        <p:nvSpPr>
          <p:cNvPr id="3" name="TextBox 2"/>
          <p:cNvSpPr txBox="1"/>
          <p:nvPr/>
        </p:nvSpPr>
        <p:spPr>
          <a:xfrm>
            <a:off x="5626100" y="139700"/>
            <a:ext cx="3517900" cy="3970318"/>
          </a:xfrm>
          <a:prstGeom prst="rect">
            <a:avLst/>
          </a:prstGeom>
          <a:noFill/>
        </p:spPr>
        <p:txBody>
          <a:bodyPr wrap="square" rtlCol="0">
            <a:spAutoFit/>
          </a:bodyPr>
          <a:lstStyle/>
          <a:p>
            <a:r>
              <a:rPr lang="en-CA" smtClean="0">
                <a:solidFill>
                  <a:srgbClr val="7BCF27"/>
                </a:solidFill>
              </a:rPr>
              <a:t>Video. </a:t>
            </a:r>
            <a:r>
              <a:rPr lang="en-CA" smtClean="0"/>
              <a:t>Video can be used with e-book software through TV’s, DVD’s and even computers. On a TV, closed captioning can be used in order to see the words in the audio book, as well as closed captioning on a DVD player, when using the same format e-book. If a TV was manufactured before 1993, and therefore does not have closed captioning, closed captioning decoders can be attached in order to have closed captioned capabilties. </a:t>
            </a:r>
            <a:endParaRPr lang="en-CA">
              <a:solidFill>
                <a:srgbClr val="7BCF27"/>
              </a:solidFill>
            </a:endParaRPr>
          </a:p>
        </p:txBody>
      </p:sp>
    </p:spTree>
    <p:extLst>
      <p:ext uri="{BB962C8B-B14F-4D97-AF65-F5344CB8AC3E}">
        <p14:creationId xmlns:p14="http://schemas.microsoft.com/office/powerpoint/2010/main" val="1790428163"/>
      </p:ext>
    </p:extLst>
  </p:cSld>
  <p:clrMapOvr>
    <a:masterClrMapping/>
  </p:clrMapOvr>
  <mc:AlternateContent xmlns:mc="http://schemas.openxmlformats.org/markup-compatibility/2006" xmlns:p14="http://schemas.microsoft.com/office/powerpoint/2010/main">
    <mc:Choice Requires="p14">
      <p:transition spd="slow" p14:dur="1500">
        <p:dissolve/>
      </p:transition>
    </mc:Choice>
    <mc:Fallback xmlns="">
      <p:transition spd="slow">
        <p:dissolve/>
      </p:transition>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0" y="2638560"/>
            <a:ext cx="5689600" cy="3292340"/>
          </a:xfrm>
          <a:prstGeom prst="rect">
            <a:avLst/>
          </a:prstGeom>
          <a:noFill/>
        </p:spPr>
        <p:txBody>
          <a:bodyPr wrap="square" rtlCol="0">
            <a:normAutofit fontScale="77500" lnSpcReduction="20000"/>
          </a:bodyPr>
          <a:lstStyle/>
          <a:p>
            <a:pPr>
              <a:spcBef>
                <a:spcPts val="100"/>
              </a:spcBef>
            </a:pPr>
            <a:r>
              <a:rPr lang="en-US" sz="2000" smtClean="0">
                <a:solidFill>
                  <a:prstClr val="white"/>
                </a:solidFill>
                <a:latin typeface="Calibri"/>
              </a:rPr>
              <a:t>Game-Changers are e-book devices that have paved the way for commercial success in the e-book evolution, and had allowed a chance for secondary education to make reading and literacy more personalized, and technology-based by utilizing some of these devices. E-Readers, as they are called, are “one of the hottest gadgets on the market today” (Griffey, 2010). </a:t>
            </a:r>
            <a:endParaRPr lang="en-US" sz="2000" dirty="0" smtClean="0">
              <a:solidFill>
                <a:prstClr val="white"/>
              </a:solidFill>
              <a:latin typeface="Calibri"/>
            </a:endParaRPr>
          </a:p>
          <a:p>
            <a:pPr>
              <a:spcBef>
                <a:spcPts val="100"/>
              </a:spcBef>
            </a:pPr>
            <a:endParaRPr lang="en-US" sz="2000" dirty="0" smtClean="0">
              <a:solidFill>
                <a:prstClr val="white"/>
              </a:solidFill>
              <a:latin typeface="Calibri"/>
            </a:endParaRPr>
          </a:p>
          <a:p>
            <a:pPr>
              <a:spcBef>
                <a:spcPts val="100"/>
              </a:spcBef>
            </a:pPr>
            <a:r>
              <a:rPr lang="en-US" sz="2000" smtClean="0">
                <a:solidFill>
                  <a:prstClr val="white"/>
                </a:solidFill>
                <a:latin typeface="Calibri"/>
              </a:rPr>
              <a:t>Some example of these game-changers are: Amazon’s Kindle, Barnes and Noble Nook, The Sony Reader, and the iPad (which has many more capabilities than just e-reading and publishing). </a:t>
            </a:r>
          </a:p>
          <a:p>
            <a:pPr>
              <a:spcBef>
                <a:spcPts val="100"/>
              </a:spcBef>
            </a:pPr>
            <a:endParaRPr lang="en-US" sz="2000">
              <a:solidFill>
                <a:prstClr val="white"/>
              </a:solidFill>
              <a:latin typeface="Calibri"/>
            </a:endParaRPr>
          </a:p>
          <a:p>
            <a:pPr>
              <a:spcBef>
                <a:spcPts val="100"/>
              </a:spcBef>
            </a:pPr>
            <a:r>
              <a:rPr lang="en-US" sz="2000" smtClean="0">
                <a:solidFill>
                  <a:prstClr val="white"/>
                </a:solidFill>
                <a:latin typeface="Calibri"/>
              </a:rPr>
              <a:t>These devices were first markated for reading pleasure and luxry items, but have been utilized in secondary education classrooms and humanities courses as a learning tool. </a:t>
            </a:r>
            <a:endParaRPr lang="en-US" sz="2000" dirty="0" smtClean="0">
              <a:solidFill>
                <a:prstClr val="white"/>
              </a:solidFill>
              <a:latin typeface="Calibri"/>
            </a:endParaRPr>
          </a:p>
          <a:p>
            <a:pPr>
              <a:spcBef>
                <a:spcPts val="100"/>
              </a:spcBef>
            </a:pPr>
            <a:endParaRPr lang="en-US" sz="2000" dirty="0" smtClean="0">
              <a:solidFill>
                <a:prstClr val="white"/>
              </a:solidFill>
              <a:latin typeface="Calibri"/>
            </a:endParaRPr>
          </a:p>
          <a:p>
            <a:endParaRPr lang="en-US" sz="2400" dirty="0">
              <a:solidFill>
                <a:prstClr val="black"/>
              </a:solidFill>
              <a:latin typeface="Calibri"/>
            </a:endParaRPr>
          </a:p>
        </p:txBody>
      </p:sp>
      <p:sp>
        <p:nvSpPr>
          <p:cNvPr id="5" name="TextBox 4"/>
          <p:cNvSpPr txBox="1"/>
          <p:nvPr/>
        </p:nvSpPr>
        <p:spPr>
          <a:xfrm>
            <a:off x="310688" y="199479"/>
            <a:ext cx="4648200" cy="2061120"/>
          </a:xfrm>
          <a:prstGeom prst="rect">
            <a:avLst/>
          </a:prstGeom>
          <a:noFill/>
        </p:spPr>
        <p:txBody>
          <a:bodyPr wrap="square" rtlCol="0" anchor="b">
            <a:normAutofit/>
          </a:bodyPr>
          <a:lstStyle/>
          <a:p>
            <a:r>
              <a:rPr lang="en-US" sz="4400" b="1" smtClean="0">
                <a:solidFill>
                  <a:srgbClr val="7BCF27"/>
                </a:solidFill>
                <a:latin typeface="Calibri"/>
              </a:rPr>
              <a:t>Game-Changers</a:t>
            </a:r>
            <a:endParaRPr lang="en-US" sz="4400" b="1" dirty="0">
              <a:solidFill>
                <a:srgbClr val="7BCF27"/>
              </a:solidFill>
              <a:latin typeface="Calibri"/>
            </a:endParaRPr>
          </a:p>
        </p:txBody>
      </p:sp>
      <p:sp>
        <p:nvSpPr>
          <p:cNvPr id="3" name="TextBox 2"/>
          <p:cNvSpPr txBox="1"/>
          <p:nvPr/>
        </p:nvSpPr>
        <p:spPr>
          <a:xfrm>
            <a:off x="5816600" y="199479"/>
            <a:ext cx="3213100" cy="4524316"/>
          </a:xfrm>
          <a:prstGeom prst="rect">
            <a:avLst/>
          </a:prstGeom>
          <a:noFill/>
        </p:spPr>
        <p:txBody>
          <a:bodyPr wrap="square" rtlCol="0">
            <a:spAutoFit/>
          </a:bodyPr>
          <a:lstStyle/>
          <a:p>
            <a:r>
              <a:rPr lang="en-CA" smtClean="0"/>
              <a:t>All of these devices—except the iPad—utilize E-Ink.</a:t>
            </a:r>
          </a:p>
          <a:p>
            <a:endParaRPr lang="en-CA"/>
          </a:p>
          <a:p>
            <a:r>
              <a:rPr lang="en-CA" smtClean="0"/>
              <a:t>E-Ink had led to the “standardized type of display, designed and built by the E-Ink Corporation…What makes E-Ink different from previous display technologies…are its incredibly low power consumption and high contrast, combined with the fact that it’s reflective, rather than transmissive, display, so it is easier on the eyes while using less power” (Griffey, 2010). </a:t>
            </a:r>
            <a:endParaRPr lang="en-CA"/>
          </a:p>
        </p:txBody>
      </p:sp>
    </p:spTree>
    <p:extLst>
      <p:ext uri="{BB962C8B-B14F-4D97-AF65-F5344CB8AC3E}">
        <p14:creationId xmlns:p14="http://schemas.microsoft.com/office/powerpoint/2010/main" val="3836272254"/>
      </p:ext>
    </p:extLst>
  </p:cSld>
  <p:clrMapOvr>
    <a:masterClrMapping/>
  </p:clrMapOvr>
  <mc:AlternateContent xmlns:mc="http://schemas.openxmlformats.org/markup-compatibility/2006" xmlns:p14="http://schemas.microsoft.com/office/powerpoint/2010/main">
    <mc:Choice Requires="p14">
      <p:transition spd="slow" p14:dur="1500">
        <p:dissolve/>
      </p:transition>
    </mc:Choice>
    <mc:Fallback xmlns="">
      <p:transition spd="slow">
        <p:dissolve/>
      </p:transition>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427464" y="1356354"/>
            <a:ext cx="8018036" cy="2337370"/>
          </a:xfrm>
          <a:prstGeom prst="rect">
            <a:avLst/>
          </a:prstGeom>
          <a:noFill/>
        </p:spPr>
        <p:txBody>
          <a:bodyPr wrap="square" rtlCol="0">
            <a:normAutofit/>
          </a:bodyPr>
          <a:lstStyle/>
          <a:p>
            <a:endParaRPr lang="en-US" dirty="0">
              <a:solidFill>
                <a:prstClr val="black">
                  <a:lumMod val="85000"/>
                  <a:lumOff val="15000"/>
                </a:prstClr>
              </a:solidFill>
            </a:endParaRPr>
          </a:p>
        </p:txBody>
      </p:sp>
      <p:sp>
        <p:nvSpPr>
          <p:cNvPr id="11" name="TextBox 10"/>
          <p:cNvSpPr txBox="1"/>
          <p:nvPr/>
        </p:nvSpPr>
        <p:spPr>
          <a:xfrm>
            <a:off x="427464" y="1219200"/>
            <a:ext cx="7908816" cy="5283200"/>
          </a:xfrm>
          <a:prstGeom prst="rect">
            <a:avLst/>
          </a:prstGeom>
          <a:noFill/>
        </p:spPr>
        <p:txBody>
          <a:bodyPr wrap="square" rtlCol="0">
            <a:normAutofit fontScale="85000" lnSpcReduction="20000"/>
          </a:bodyPr>
          <a:lstStyle/>
          <a:p>
            <a:pPr marL="342900" indent="-342900">
              <a:lnSpc>
                <a:spcPct val="114000"/>
              </a:lnSpc>
              <a:buFont typeface="Wingdings" charset="2"/>
              <a:buChar char="q"/>
            </a:pPr>
            <a:r>
              <a:rPr lang="en-US" sz="2000" smtClean="0">
                <a:solidFill>
                  <a:prstClr val="black">
                    <a:lumMod val="85000"/>
                    <a:lumOff val="15000"/>
                  </a:prstClr>
                </a:solidFill>
              </a:rPr>
              <a:t>“A book is a book is a book. However, we have reached a time in technology development when it si becoming harder to recognize a ‘book’ right away” (Brezici, 2005). </a:t>
            </a:r>
          </a:p>
          <a:p>
            <a:pPr marL="342900" indent="-342900">
              <a:lnSpc>
                <a:spcPct val="114000"/>
              </a:lnSpc>
              <a:buFont typeface="Wingdings" charset="2"/>
              <a:buChar char="q"/>
            </a:pPr>
            <a:r>
              <a:rPr lang="en-US" sz="2000" smtClean="0">
                <a:solidFill>
                  <a:prstClr val="black">
                    <a:lumMod val="85000"/>
                    <a:lumOff val="15000"/>
                  </a:prstClr>
                </a:solidFill>
              </a:rPr>
              <a:t>Many articles and viewpoints that are available on the subject are polarized: either the writer/instructor is excited about what e-books can provide for their students, and instructional goals, while other writers/instructors are vehmently against e-books in secondary education, and even state that the content provided by some of these devices “have no soul” (Brezici, 2011).</a:t>
            </a:r>
          </a:p>
          <a:p>
            <a:pPr marL="342900" indent="-342900">
              <a:lnSpc>
                <a:spcPct val="114000"/>
              </a:lnSpc>
              <a:buFont typeface="Wingdings" charset="2"/>
              <a:buChar char="q"/>
            </a:pPr>
            <a:r>
              <a:rPr lang="en-US" sz="2000" smtClean="0">
                <a:solidFill>
                  <a:prstClr val="black">
                    <a:lumMod val="85000"/>
                    <a:lumOff val="15000"/>
                  </a:prstClr>
                </a:solidFill>
              </a:rPr>
              <a:t>Islam (2008) has noted “research indicates that electronic books have positive effects on student learning and comprehension (Islam, 2008). </a:t>
            </a:r>
          </a:p>
          <a:p>
            <a:pPr marL="342900" indent="-342900">
              <a:lnSpc>
                <a:spcPct val="114000"/>
              </a:lnSpc>
              <a:buFont typeface="Wingdings" charset="2"/>
              <a:buChar char="q"/>
            </a:pPr>
            <a:r>
              <a:rPr lang="en-US" sz="2000" smtClean="0">
                <a:solidFill>
                  <a:prstClr val="black">
                    <a:lumMod val="85000"/>
                    <a:lumOff val="15000"/>
                  </a:prstClr>
                </a:solidFill>
              </a:rPr>
              <a:t>In a study conducted in 2008, graduate students ina reading methods class worked with K-12 students on reading and literacy while using “high quality software and e-books” (Islam, 2008).</a:t>
            </a:r>
          </a:p>
          <a:p>
            <a:pPr marL="342900" indent="-342900">
              <a:lnSpc>
                <a:spcPct val="114000"/>
              </a:lnSpc>
              <a:buFont typeface="Wingdings" charset="2"/>
              <a:buChar char="q"/>
            </a:pPr>
            <a:r>
              <a:rPr lang="en-US" sz="2000" smtClean="0">
                <a:solidFill>
                  <a:prstClr val="black">
                    <a:lumMod val="85000"/>
                    <a:lumOff val="15000"/>
                  </a:prstClr>
                </a:solidFill>
              </a:rPr>
              <a:t>During this month long session, it was apparent that students with reading and comprehension difficulties used “electronic books [which were able to offer ]…digitized reading of the genres, click-accessible defintions, schemata, videos, aural and visual reinforcement, and special features designed to support comprehension” (Islam, 2008).</a:t>
            </a:r>
          </a:p>
          <a:p>
            <a:pPr marL="342900" indent="-342900">
              <a:lnSpc>
                <a:spcPct val="114000"/>
              </a:lnSpc>
              <a:buFont typeface="Wingdings" charset="2"/>
              <a:buChar char="q"/>
            </a:pPr>
            <a:r>
              <a:rPr lang="en-US" sz="2000" smtClean="0">
                <a:solidFill>
                  <a:prstClr val="black">
                    <a:lumMod val="85000"/>
                    <a:lumOff val="15000"/>
                  </a:prstClr>
                </a:solidFill>
              </a:rPr>
              <a:t>The Islam (2008) study and follwong examples, make it clear that e-book software and hardware contribute to secondary education, and had a benefit in the humanities.</a:t>
            </a:r>
          </a:p>
          <a:p>
            <a:pPr marL="342900" indent="-342900">
              <a:lnSpc>
                <a:spcPct val="114000"/>
              </a:lnSpc>
              <a:buFont typeface="Wingdings" charset="2"/>
              <a:buChar char="q"/>
            </a:pPr>
            <a:endParaRPr lang="en-US" sz="2000">
              <a:solidFill>
                <a:prstClr val="black">
                  <a:lumMod val="85000"/>
                  <a:lumOff val="15000"/>
                </a:prstClr>
              </a:solidFill>
            </a:endParaRPr>
          </a:p>
          <a:p>
            <a:pPr marL="342900" indent="-342900">
              <a:lnSpc>
                <a:spcPct val="114000"/>
              </a:lnSpc>
              <a:buFont typeface="Wingdings" charset="2"/>
              <a:buChar char="q"/>
            </a:pPr>
            <a:endParaRPr lang="en-US" sz="2000" smtClean="0">
              <a:solidFill>
                <a:prstClr val="black">
                  <a:lumMod val="85000"/>
                  <a:lumOff val="15000"/>
                </a:prstClr>
              </a:solidFill>
            </a:endParaRPr>
          </a:p>
          <a:p>
            <a:pPr marL="342900" indent="-342900">
              <a:lnSpc>
                <a:spcPct val="114000"/>
              </a:lnSpc>
              <a:buFont typeface="Wingdings" charset="2"/>
              <a:buChar char="q"/>
            </a:pPr>
            <a:endParaRPr lang="en-US" sz="2000">
              <a:solidFill>
                <a:prstClr val="black">
                  <a:lumMod val="85000"/>
                  <a:lumOff val="15000"/>
                </a:prstClr>
              </a:solidFill>
            </a:endParaRPr>
          </a:p>
          <a:p>
            <a:pPr>
              <a:lnSpc>
                <a:spcPct val="114000"/>
              </a:lnSpc>
            </a:pPr>
            <a:endParaRPr lang="en-US" sz="2000" smtClean="0">
              <a:solidFill>
                <a:prstClr val="black">
                  <a:lumMod val="85000"/>
                  <a:lumOff val="15000"/>
                </a:prstClr>
              </a:solidFill>
            </a:endParaRPr>
          </a:p>
          <a:p>
            <a:pPr>
              <a:lnSpc>
                <a:spcPct val="114000"/>
              </a:lnSpc>
            </a:pPr>
            <a:endParaRPr lang="en-US" sz="2000">
              <a:solidFill>
                <a:prstClr val="black">
                  <a:lumMod val="85000"/>
                  <a:lumOff val="15000"/>
                </a:prstClr>
              </a:solidFill>
            </a:endParaRPr>
          </a:p>
        </p:txBody>
      </p:sp>
      <p:sp>
        <p:nvSpPr>
          <p:cNvPr id="9" name="Title 8"/>
          <p:cNvSpPr>
            <a:spLocks noGrp="1"/>
          </p:cNvSpPr>
          <p:nvPr>
            <p:ph type="title"/>
          </p:nvPr>
        </p:nvSpPr>
        <p:spPr>
          <a:xfrm>
            <a:off x="436180" y="76200"/>
            <a:ext cx="8403020" cy="774700"/>
          </a:xfrm>
        </p:spPr>
        <p:txBody>
          <a:bodyPr>
            <a:normAutofit fontScale="90000"/>
          </a:bodyPr>
          <a:lstStyle/>
          <a:p>
            <a:pPr lvl="0" algn="ctr">
              <a:spcBef>
                <a:spcPts val="0"/>
              </a:spcBef>
            </a:pPr>
            <a:r>
              <a:rPr lang="en-US" sz="2800" b="1" smtClean="0">
                <a:solidFill>
                  <a:prstClr val="black">
                    <a:lumMod val="85000"/>
                    <a:lumOff val="15000"/>
                  </a:prstClr>
                </a:solidFill>
                <a:latin typeface="+mn-lt"/>
                <a:ea typeface="+mn-ea"/>
                <a:cs typeface="+mn-cs"/>
              </a:rPr>
              <a:t>e-Books in Secondary Education Humanaties Courses: Successes and Challenges</a:t>
            </a:r>
            <a:endParaRPr lang="en-US" dirty="0">
              <a:latin typeface="+mn-lt"/>
            </a:endParaRPr>
          </a:p>
        </p:txBody>
      </p:sp>
    </p:spTree>
  </p:cSld>
  <p:clrMapOvr>
    <a:masterClrMapping/>
  </p:clrMapOvr>
  <mc:AlternateContent xmlns:mc="http://schemas.openxmlformats.org/markup-compatibility/2006" xmlns:p14="http://schemas.microsoft.com/office/powerpoint/2010/main">
    <mc:Choice Requires="p14">
      <p:transition spd="slow" p14:dur="1399">
        <p14:ripple/>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2" name="Rectangle 21"/>
          <p:cNvSpPr/>
          <p:nvPr/>
        </p:nvSpPr>
        <p:spPr>
          <a:xfrm>
            <a:off x="0" y="1349992"/>
            <a:ext cx="9144000" cy="4447786"/>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3" name="TextBox 22"/>
          <p:cNvSpPr txBox="1"/>
          <p:nvPr/>
        </p:nvSpPr>
        <p:spPr>
          <a:xfrm>
            <a:off x="276924" y="1897380"/>
            <a:ext cx="8320976" cy="3512820"/>
          </a:xfrm>
          <a:prstGeom prst="rect">
            <a:avLst/>
          </a:prstGeom>
          <a:noFill/>
        </p:spPr>
        <p:txBody>
          <a:bodyPr wrap="square" lIns="91440" rtlCol="0">
            <a:normAutofit fontScale="92500" lnSpcReduction="20000"/>
          </a:bodyPr>
          <a:lstStyle/>
          <a:p>
            <a:pPr>
              <a:buClr>
                <a:prstClr val="black">
                  <a:lumMod val="50000"/>
                  <a:lumOff val="50000"/>
                </a:prstClr>
              </a:buClr>
              <a:buSzPct val="94000"/>
            </a:pPr>
            <a:r>
              <a:rPr lang="en-US" b="1" smtClean="0">
                <a:solidFill>
                  <a:schemeClr val="accent2"/>
                </a:solidFill>
              </a:rPr>
              <a:t>Successes:</a:t>
            </a:r>
          </a:p>
          <a:p>
            <a:pPr marL="174625" indent="-174625">
              <a:buClr>
                <a:prstClr val="black">
                  <a:lumMod val="50000"/>
                  <a:lumOff val="50000"/>
                </a:prstClr>
              </a:buClr>
              <a:buSzPct val="94000"/>
              <a:buFont typeface="Calibri" pitchFamily="34" charset="0"/>
              <a:buChar char="»"/>
            </a:pPr>
            <a:r>
              <a:rPr lang="en-US">
                <a:solidFill>
                  <a:prstClr val="black">
                    <a:lumMod val="75000"/>
                    <a:lumOff val="25000"/>
                  </a:prstClr>
                </a:solidFill>
              </a:rPr>
              <a:t>e</a:t>
            </a:r>
            <a:r>
              <a:rPr lang="en-US" smtClean="0">
                <a:solidFill>
                  <a:prstClr val="black">
                    <a:lumMod val="75000"/>
                    <a:lumOff val="25000"/>
                  </a:prstClr>
                </a:solidFill>
              </a:rPr>
              <a:t>-books and publishing has reoriented history curriculum pedagogy, not histroy students can “develop…an ability not just to read history but also to do history” (Tebeau, 2003).</a:t>
            </a:r>
          </a:p>
          <a:p>
            <a:pPr marL="174625" indent="-174625">
              <a:buClr>
                <a:prstClr val="black">
                  <a:lumMod val="50000"/>
                  <a:lumOff val="50000"/>
                </a:prstClr>
              </a:buClr>
              <a:buSzPct val="94000"/>
              <a:buFont typeface="Calibri" pitchFamily="34" charset="0"/>
              <a:buChar char="»"/>
            </a:pPr>
            <a:r>
              <a:rPr lang="en-US">
                <a:solidFill>
                  <a:prstClr val="black">
                    <a:lumMod val="75000"/>
                    <a:lumOff val="25000"/>
                  </a:prstClr>
                </a:solidFill>
              </a:rPr>
              <a:t>e</a:t>
            </a:r>
            <a:r>
              <a:rPr lang="en-US" smtClean="0">
                <a:solidFill>
                  <a:prstClr val="black">
                    <a:lumMod val="75000"/>
                    <a:lumOff val="25000"/>
                  </a:prstClr>
                </a:solidFill>
              </a:rPr>
              <a:t>-Book tools encourage organizations that supply secondary education classrooms with online information, to create e-guides and resources.</a:t>
            </a:r>
          </a:p>
          <a:p>
            <a:pPr marL="174625" indent="-174625">
              <a:buClr>
                <a:prstClr val="black">
                  <a:lumMod val="50000"/>
                  <a:lumOff val="50000"/>
                </a:prstClr>
              </a:buClr>
              <a:buSzPct val="94000"/>
              <a:buFont typeface="Calibri" pitchFamily="34" charset="0"/>
              <a:buChar char="»"/>
            </a:pPr>
            <a:r>
              <a:rPr lang="en-US" smtClean="0">
                <a:solidFill>
                  <a:prstClr val="black">
                    <a:lumMod val="75000"/>
                    <a:lumOff val="25000"/>
                  </a:prstClr>
                </a:solidFill>
              </a:rPr>
              <a:t>Teabeau (2003) suggests that with e-books, the whole historical community can engage across all grade elvels in a na effort to stregthn history surriculum across the board (Tebeau, 2003). </a:t>
            </a:r>
            <a:endParaRPr lang="en-US" dirty="0" smtClean="0">
              <a:solidFill>
                <a:prstClr val="black">
                  <a:lumMod val="75000"/>
                  <a:lumOff val="25000"/>
                </a:prstClr>
              </a:solidFill>
            </a:endParaRPr>
          </a:p>
          <a:p>
            <a:pPr>
              <a:buClr>
                <a:prstClr val="black">
                  <a:lumMod val="50000"/>
                  <a:lumOff val="50000"/>
                </a:prstClr>
              </a:buClr>
              <a:buSzPct val="94000"/>
            </a:pPr>
            <a:endParaRPr lang="en-US">
              <a:solidFill>
                <a:prstClr val="black">
                  <a:lumMod val="75000"/>
                  <a:lumOff val="25000"/>
                </a:prstClr>
              </a:solidFill>
            </a:endParaRPr>
          </a:p>
          <a:p>
            <a:pPr>
              <a:buClr>
                <a:prstClr val="black">
                  <a:lumMod val="50000"/>
                  <a:lumOff val="50000"/>
                </a:prstClr>
              </a:buClr>
              <a:buSzPct val="94000"/>
            </a:pPr>
            <a:r>
              <a:rPr lang="en-US" b="1" smtClean="0">
                <a:solidFill>
                  <a:srgbClr val="7BCF27"/>
                </a:solidFill>
              </a:rPr>
              <a:t>Challenges</a:t>
            </a:r>
            <a:r>
              <a:rPr lang="en-US" smtClean="0">
                <a:solidFill>
                  <a:srgbClr val="7BCF27"/>
                </a:solidFill>
              </a:rPr>
              <a:t>:</a:t>
            </a:r>
          </a:p>
          <a:p>
            <a:pPr marL="285750" indent="-285750">
              <a:buClr>
                <a:prstClr val="black">
                  <a:lumMod val="50000"/>
                  <a:lumOff val="50000"/>
                </a:prstClr>
              </a:buClr>
              <a:buSzPct val="94000"/>
              <a:buFont typeface="Wingdings" charset="2"/>
              <a:buChar char="v"/>
            </a:pPr>
            <a:r>
              <a:rPr lang="en-US" smtClean="0">
                <a:solidFill>
                  <a:prstClr val="black">
                    <a:lumMod val="75000"/>
                    <a:lumOff val="25000"/>
                  </a:prstClr>
                </a:solidFill>
              </a:rPr>
              <a:t>A textbook that has received e-publishing treatmnt—America Unbound—features interactive modules in its online form.</a:t>
            </a:r>
          </a:p>
          <a:p>
            <a:pPr marL="285750" indent="-285750">
              <a:buClr>
                <a:prstClr val="black">
                  <a:lumMod val="50000"/>
                  <a:lumOff val="50000"/>
                </a:prstClr>
              </a:buClr>
              <a:buSzPct val="94000"/>
              <a:buFont typeface="Wingdings" charset="2"/>
              <a:buChar char="v"/>
            </a:pPr>
            <a:r>
              <a:rPr lang="en-US" smtClean="0">
                <a:solidFill>
                  <a:prstClr val="black">
                    <a:lumMod val="75000"/>
                    <a:lumOff val="25000"/>
                  </a:prstClr>
                </a:solidFill>
              </a:rPr>
              <a:t>Guasco (2003) notes that the content of the textbook online remains “curiously anonymous” and the “authorial perspective was hard to discern,” (Guasco, 2003).</a:t>
            </a:r>
          </a:p>
          <a:p>
            <a:pPr marL="285750" indent="-285750">
              <a:buClr>
                <a:prstClr val="black">
                  <a:lumMod val="50000"/>
                  <a:lumOff val="50000"/>
                </a:prstClr>
              </a:buClr>
              <a:buSzPct val="94000"/>
              <a:buFont typeface="Wingdings" charset="2"/>
              <a:buChar char="v"/>
            </a:pPr>
            <a:r>
              <a:rPr lang="en-US" smtClean="0">
                <a:solidFill>
                  <a:prstClr val="black">
                    <a:lumMod val="75000"/>
                    <a:lumOff val="25000"/>
                  </a:prstClr>
                </a:solidFill>
              </a:rPr>
              <a:t>There is a lack of “well-integrated historical narritive, in which the e-book restores historical events to one-line paragraphs” (Guasco, 2003). </a:t>
            </a:r>
            <a:endParaRPr lang="en-US">
              <a:solidFill>
                <a:prstClr val="black">
                  <a:lumMod val="75000"/>
                  <a:lumOff val="25000"/>
                </a:prstClr>
              </a:solidFill>
            </a:endParaRPr>
          </a:p>
          <a:p>
            <a:pPr marL="285750" indent="-285750">
              <a:buClr>
                <a:prstClr val="black">
                  <a:lumMod val="50000"/>
                  <a:lumOff val="50000"/>
                </a:prstClr>
              </a:buClr>
              <a:buSzPct val="94000"/>
              <a:buFont typeface="Wingdings" charset="2"/>
              <a:buChar char="v"/>
            </a:pPr>
            <a:endParaRPr lang="en-US" dirty="0">
              <a:solidFill>
                <a:prstClr val="black"/>
              </a:solidFill>
            </a:endParaRPr>
          </a:p>
        </p:txBody>
      </p:sp>
      <p:sp>
        <p:nvSpPr>
          <p:cNvPr id="24" name="TextBox 23"/>
          <p:cNvSpPr txBox="1"/>
          <p:nvPr/>
        </p:nvSpPr>
        <p:spPr>
          <a:xfrm>
            <a:off x="373566" y="313106"/>
            <a:ext cx="8313234" cy="880694"/>
          </a:xfrm>
          <a:prstGeom prst="rect">
            <a:avLst/>
          </a:prstGeom>
          <a:noFill/>
          <a:ln>
            <a:noFill/>
          </a:ln>
        </p:spPr>
        <p:txBody>
          <a:bodyPr wrap="square" tIns="0" bIns="0" rtlCol="0" anchor="b" anchorCtr="0">
            <a:normAutofit/>
          </a:bodyPr>
          <a:lstStyle/>
          <a:p>
            <a:r>
              <a:rPr lang="en-US" sz="3200" b="1" spc="-150" smtClean="0">
                <a:solidFill>
                  <a:srgbClr val="262626"/>
                </a:solidFill>
                <a:latin typeface="+mj-lt"/>
                <a:cs typeface="Arial" pitchFamily="34" charset="0"/>
              </a:rPr>
              <a:t>Humanaties Course 1: History</a:t>
            </a:r>
            <a:endParaRPr lang="en-US" sz="3200" b="1" spc="-150" dirty="0">
              <a:solidFill>
                <a:srgbClr val="262626"/>
              </a:solidFill>
              <a:latin typeface="+mj-lt"/>
              <a:cs typeface="Arial" pitchFamily="34" charset="0"/>
            </a:endParaRPr>
          </a:p>
        </p:txBody>
      </p:sp>
    </p:spTree>
    <p:extLst>
      <p:ext uri="{BB962C8B-B14F-4D97-AF65-F5344CB8AC3E}">
        <p14:creationId xmlns:p14="http://schemas.microsoft.com/office/powerpoint/2010/main" val="4163272300"/>
      </p:ext>
    </p:extLst>
  </p:cSld>
  <p:clrMapOvr>
    <a:masterClrMapping/>
  </p:clrMapOvr>
  <mc:AlternateContent xmlns:mc="http://schemas.openxmlformats.org/markup-compatibility/2006" xmlns:p14="http://schemas.microsoft.com/office/powerpoint/2010/main">
    <mc:Choice Requires="p14">
      <p:transition spd="slow" p14:dur="2000">
        <p14:prism/>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4" cstate="print">
            <a:lum/>
          </a:blip>
          <a:srcRect/>
          <a:stretch>
            <a:fillRect/>
          </a:stretch>
        </a:blipFill>
        <a:effectLst/>
      </p:bgPr>
    </p:bg>
    <p:spTree>
      <p:nvGrpSpPr>
        <p:cNvPr id="1" name=""/>
        <p:cNvGrpSpPr/>
        <p:nvPr/>
      </p:nvGrpSpPr>
      <p:grpSpPr>
        <a:xfrm>
          <a:off x="0" y="0"/>
          <a:ext cx="0" cy="0"/>
          <a:chOff x="0" y="0"/>
          <a:chExt cx="0" cy="0"/>
        </a:xfrm>
      </p:grpSpPr>
      <p:sp>
        <p:nvSpPr>
          <p:cNvPr id="14" name="TextBox 13"/>
          <p:cNvSpPr txBox="1"/>
          <p:nvPr/>
        </p:nvSpPr>
        <p:spPr>
          <a:xfrm>
            <a:off x="467424" y="1219200"/>
            <a:ext cx="7889176" cy="4749800"/>
          </a:xfrm>
          <a:prstGeom prst="rect">
            <a:avLst/>
          </a:prstGeom>
          <a:noFill/>
        </p:spPr>
        <p:txBody>
          <a:bodyPr wrap="square" lIns="91440" rtlCol="0">
            <a:normAutofit fontScale="70000" lnSpcReduction="20000"/>
          </a:bodyPr>
          <a:lstStyle/>
          <a:p>
            <a:pPr>
              <a:buClr>
                <a:prstClr val="black">
                  <a:lumMod val="50000"/>
                  <a:lumOff val="50000"/>
                </a:prstClr>
              </a:buClr>
              <a:buSzPct val="94000"/>
            </a:pPr>
            <a:r>
              <a:rPr lang="en-US" sz="2400" b="1" smtClean="0">
                <a:solidFill>
                  <a:srgbClr val="7BCF27"/>
                </a:solidFill>
              </a:rPr>
              <a:t>Successes</a:t>
            </a:r>
            <a:r>
              <a:rPr lang="en-US" sz="2400" smtClean="0">
                <a:solidFill>
                  <a:prstClr val="black">
                    <a:lumMod val="75000"/>
                    <a:lumOff val="25000"/>
                  </a:prstClr>
                </a:solidFill>
              </a:rPr>
              <a:t>:</a:t>
            </a:r>
          </a:p>
          <a:p>
            <a:pPr marL="233363" indent="-233363">
              <a:buClr>
                <a:prstClr val="black">
                  <a:lumMod val="50000"/>
                  <a:lumOff val="50000"/>
                </a:prstClr>
              </a:buClr>
              <a:buSzPct val="94000"/>
              <a:buFont typeface="Calibri" pitchFamily="34" charset="0"/>
              <a:buChar char="»"/>
            </a:pPr>
            <a:r>
              <a:rPr lang="en-US" sz="2400" smtClean="0">
                <a:solidFill>
                  <a:prstClr val="black">
                    <a:lumMod val="75000"/>
                    <a:lumOff val="25000"/>
                  </a:prstClr>
                </a:solidFill>
              </a:rPr>
              <a:t>There are a plethora of social studies oriented e-books available, such as CIA’s World Factbook, to John Quincy Adams </a:t>
            </a:r>
            <a:r>
              <a:rPr lang="en-US" sz="2400" i="1" smtClean="0">
                <a:solidFill>
                  <a:prstClr val="black">
                    <a:lumMod val="75000"/>
                    <a:lumOff val="25000"/>
                  </a:prstClr>
                </a:solidFill>
              </a:rPr>
              <a:t>Amistad Argument</a:t>
            </a:r>
            <a:r>
              <a:rPr lang="en-US" sz="2400" smtClean="0">
                <a:solidFill>
                  <a:prstClr val="black">
                    <a:lumMod val="75000"/>
                    <a:lumOff val="25000"/>
                  </a:prstClr>
                </a:solidFill>
              </a:rPr>
              <a:t>. </a:t>
            </a:r>
          </a:p>
          <a:p>
            <a:pPr marL="233363" indent="-233363">
              <a:buClr>
                <a:prstClr val="black">
                  <a:lumMod val="50000"/>
                  <a:lumOff val="50000"/>
                </a:prstClr>
              </a:buClr>
              <a:buSzPct val="94000"/>
              <a:buFont typeface="Calibri" pitchFamily="34" charset="0"/>
              <a:buChar char="»"/>
            </a:pPr>
            <a:r>
              <a:rPr lang="en-US" sz="2400" smtClean="0">
                <a:solidFill>
                  <a:prstClr val="black">
                    <a:lumMod val="75000"/>
                    <a:lumOff val="25000"/>
                  </a:prstClr>
                </a:solidFill>
              </a:rPr>
              <a:t>e-Book’s of social studies nature tend to cater to the concentration of interaction in social studies curriculum.</a:t>
            </a:r>
          </a:p>
          <a:p>
            <a:pPr marL="233363" indent="-233363">
              <a:buClr>
                <a:prstClr val="black">
                  <a:lumMod val="50000"/>
                  <a:lumOff val="50000"/>
                </a:prstClr>
              </a:buClr>
              <a:buSzPct val="94000"/>
              <a:buFont typeface="Calibri" pitchFamily="34" charset="0"/>
              <a:buChar char="»"/>
            </a:pPr>
            <a:r>
              <a:rPr lang="en-US" sz="2400" smtClean="0">
                <a:solidFill>
                  <a:prstClr val="black">
                    <a:lumMod val="75000"/>
                    <a:lumOff val="25000"/>
                  </a:prstClr>
                </a:solidFill>
              </a:rPr>
              <a:t>Social Studies e-books can literally be databases of information, much like the CIA Factbook.</a:t>
            </a:r>
          </a:p>
          <a:p>
            <a:pPr marL="233363" indent="-233363">
              <a:buClr>
                <a:prstClr val="black">
                  <a:lumMod val="50000"/>
                  <a:lumOff val="50000"/>
                </a:prstClr>
              </a:buClr>
              <a:buSzPct val="94000"/>
              <a:buFont typeface="Calibri" pitchFamily="34" charset="0"/>
              <a:buChar char="»"/>
            </a:pPr>
            <a:r>
              <a:rPr lang="en-US" sz="2400" smtClean="0">
                <a:solidFill>
                  <a:prstClr val="black">
                    <a:lumMod val="75000"/>
                    <a:lumOff val="25000"/>
                  </a:prstClr>
                </a:solidFill>
              </a:rPr>
              <a:t>Cavanaugh (2005) dicusses a Mr. Nana’s 10</a:t>
            </a:r>
            <a:r>
              <a:rPr lang="en-US" sz="2400" baseline="30000" smtClean="0">
                <a:solidFill>
                  <a:prstClr val="black">
                    <a:lumMod val="75000"/>
                    <a:lumOff val="25000"/>
                  </a:prstClr>
                </a:solidFill>
              </a:rPr>
              <a:t>th</a:t>
            </a:r>
            <a:r>
              <a:rPr lang="en-US" sz="2400" smtClean="0">
                <a:solidFill>
                  <a:prstClr val="black">
                    <a:lumMod val="75000"/>
                    <a:lumOff val="25000"/>
                  </a:prstClr>
                </a:solidFill>
              </a:rPr>
              <a:t> grade class, which utilized CIA World Factbook in their daily coursework.</a:t>
            </a:r>
          </a:p>
          <a:p>
            <a:pPr marL="233363" indent="-233363">
              <a:buClr>
                <a:prstClr val="black">
                  <a:lumMod val="50000"/>
                  <a:lumOff val="50000"/>
                </a:prstClr>
              </a:buClr>
              <a:buSzPct val="94000"/>
              <a:buFont typeface="Calibri" pitchFamily="34" charset="0"/>
              <a:buChar char="»"/>
            </a:pPr>
            <a:r>
              <a:rPr lang="en-US" sz="2400" smtClean="0">
                <a:solidFill>
                  <a:prstClr val="black">
                    <a:lumMod val="75000"/>
                    <a:lumOff val="25000"/>
                  </a:prstClr>
                </a:solidFill>
              </a:rPr>
              <a:t>Whenever a new country was mentioned, a student was selected to use the computer to look up the country in the CIA Factbook database, get information on the country, and summarize the information in a Word document. This document was then printed and posted on a bulletin board (Cavanaugh, 2005).</a:t>
            </a:r>
          </a:p>
          <a:p>
            <a:pPr marL="233363" indent="-233363">
              <a:buClr>
                <a:prstClr val="black">
                  <a:lumMod val="50000"/>
                  <a:lumOff val="50000"/>
                </a:prstClr>
              </a:buClr>
              <a:buSzPct val="94000"/>
              <a:buFont typeface="Calibri" pitchFamily="34" charset="0"/>
              <a:buChar char="»"/>
            </a:pPr>
            <a:r>
              <a:rPr lang="en-US" sz="2400" smtClean="0">
                <a:solidFill>
                  <a:prstClr val="black">
                    <a:lumMod val="75000"/>
                    <a:lumOff val="25000"/>
                  </a:prstClr>
                </a:solidFill>
              </a:rPr>
              <a:t>This is an example of how an e-book, of web format, is readily available, at no cost, and is used successfully in a social studies classroom.</a:t>
            </a:r>
          </a:p>
          <a:p>
            <a:pPr marL="233363" indent="-233363">
              <a:buClr>
                <a:prstClr val="black">
                  <a:lumMod val="50000"/>
                  <a:lumOff val="50000"/>
                </a:prstClr>
              </a:buClr>
              <a:buSzPct val="94000"/>
              <a:buFont typeface="Calibri" pitchFamily="34" charset="0"/>
              <a:buChar char="»"/>
            </a:pPr>
            <a:endParaRPr lang="en-US" sz="2400" smtClean="0">
              <a:solidFill>
                <a:prstClr val="black">
                  <a:lumMod val="75000"/>
                  <a:lumOff val="25000"/>
                </a:prstClr>
              </a:solidFill>
            </a:endParaRPr>
          </a:p>
          <a:p>
            <a:pPr>
              <a:buClr>
                <a:prstClr val="black">
                  <a:lumMod val="50000"/>
                  <a:lumOff val="50000"/>
                </a:prstClr>
              </a:buClr>
              <a:buSzPct val="94000"/>
            </a:pPr>
            <a:endParaRPr lang="en-US" sz="2400" smtClean="0">
              <a:solidFill>
                <a:prstClr val="black">
                  <a:lumMod val="75000"/>
                  <a:lumOff val="25000"/>
                </a:prstClr>
              </a:solidFill>
            </a:endParaRPr>
          </a:p>
          <a:p>
            <a:pPr>
              <a:buClr>
                <a:prstClr val="black">
                  <a:lumMod val="50000"/>
                  <a:lumOff val="50000"/>
                </a:prstClr>
              </a:buClr>
              <a:buSzPct val="94000"/>
            </a:pPr>
            <a:r>
              <a:rPr lang="en-US" sz="2400" b="1" smtClean="0">
                <a:solidFill>
                  <a:srgbClr val="7BCF27"/>
                </a:solidFill>
              </a:rPr>
              <a:t>Challenges</a:t>
            </a:r>
            <a:r>
              <a:rPr lang="en-US" sz="2400" smtClean="0">
                <a:solidFill>
                  <a:prstClr val="black">
                    <a:lumMod val="75000"/>
                    <a:lumOff val="25000"/>
                  </a:prstClr>
                </a:solidFill>
              </a:rPr>
              <a:t>:</a:t>
            </a:r>
            <a:endParaRPr lang="en-US" sz="2400">
              <a:solidFill>
                <a:prstClr val="black">
                  <a:lumMod val="75000"/>
                  <a:lumOff val="25000"/>
                </a:prstClr>
              </a:solidFill>
            </a:endParaRPr>
          </a:p>
          <a:p>
            <a:pPr marL="233363" indent="-233363">
              <a:buClr>
                <a:prstClr val="black">
                  <a:lumMod val="50000"/>
                  <a:lumOff val="50000"/>
                </a:prstClr>
              </a:buClr>
              <a:buSzPct val="94000"/>
              <a:buFont typeface="Calibri" pitchFamily="34" charset="0"/>
              <a:buChar char="»"/>
            </a:pPr>
            <a:r>
              <a:rPr lang="en-US" sz="2400" smtClean="0">
                <a:solidFill>
                  <a:prstClr val="black">
                    <a:lumMod val="75000"/>
                    <a:lumOff val="25000"/>
                  </a:prstClr>
                </a:solidFill>
              </a:rPr>
              <a:t>Limited availability of global topics in e-book form, mostly western hemisphere topics</a:t>
            </a:r>
            <a:endParaRPr lang="en-US" sz="2400" smtClean="0">
              <a:solidFill>
                <a:prstClr val="black">
                  <a:lumMod val="75000"/>
                  <a:lumOff val="25000"/>
                </a:prstClr>
              </a:solidFill>
            </a:endParaRPr>
          </a:p>
          <a:p>
            <a:pPr marL="233363" indent="-233363">
              <a:buClr>
                <a:prstClr val="black">
                  <a:lumMod val="50000"/>
                  <a:lumOff val="50000"/>
                </a:prstClr>
              </a:buClr>
              <a:buSzPct val="94000"/>
              <a:buFont typeface="Calibri" pitchFamily="34" charset="0"/>
              <a:buChar char="»"/>
            </a:pPr>
            <a:r>
              <a:rPr lang="en-US" sz="2400" smtClean="0">
                <a:solidFill>
                  <a:prstClr val="black">
                    <a:lumMod val="75000"/>
                    <a:lumOff val="25000"/>
                  </a:prstClr>
                </a:solidFill>
              </a:rPr>
              <a:t>Limitied social studies topics in different languages</a:t>
            </a:r>
            <a:endParaRPr lang="en-US" sz="2400" dirty="0" smtClean="0">
              <a:solidFill>
                <a:prstClr val="black">
                  <a:lumMod val="75000"/>
                  <a:lumOff val="25000"/>
                </a:prstClr>
              </a:solidFill>
            </a:endParaRPr>
          </a:p>
          <a:p>
            <a:pPr marL="233363" indent="-233363">
              <a:lnSpc>
                <a:spcPct val="80000"/>
              </a:lnSpc>
              <a:buClr>
                <a:prstClr val="black">
                  <a:lumMod val="50000"/>
                  <a:lumOff val="50000"/>
                </a:prstClr>
              </a:buClr>
              <a:buSzPct val="94000"/>
            </a:pPr>
            <a:endParaRPr lang="en-US" sz="2400" dirty="0" smtClean="0">
              <a:solidFill>
                <a:prstClr val="black">
                  <a:lumMod val="75000"/>
                  <a:lumOff val="25000"/>
                </a:prstClr>
              </a:solidFill>
            </a:endParaRPr>
          </a:p>
          <a:p>
            <a:pPr marL="233363" indent="-233363">
              <a:lnSpc>
                <a:spcPct val="80000"/>
              </a:lnSpc>
              <a:buClr>
                <a:prstClr val="black">
                  <a:lumMod val="50000"/>
                  <a:lumOff val="50000"/>
                </a:prstClr>
              </a:buClr>
              <a:buSzPct val="94000"/>
              <a:buFont typeface="Calibri" pitchFamily="34" charset="0"/>
              <a:buChar char="»"/>
            </a:pPr>
            <a:endParaRPr lang="en-US" sz="2400" dirty="0" smtClean="0">
              <a:solidFill>
                <a:prstClr val="black">
                  <a:lumMod val="75000"/>
                  <a:lumOff val="25000"/>
                </a:prstClr>
              </a:solidFill>
            </a:endParaRPr>
          </a:p>
        </p:txBody>
      </p:sp>
      <p:sp>
        <p:nvSpPr>
          <p:cNvPr id="18" name="Title 17"/>
          <p:cNvSpPr>
            <a:spLocks noGrp="1"/>
          </p:cNvSpPr>
          <p:nvPr>
            <p:ph type="title"/>
          </p:nvPr>
        </p:nvSpPr>
        <p:spPr/>
        <p:txBody>
          <a:bodyPr wrap="square" bIns="0">
            <a:normAutofit/>
          </a:bodyPr>
          <a:lstStyle/>
          <a:p>
            <a:pPr lvl="0">
              <a:spcBef>
                <a:spcPts val="0"/>
              </a:spcBef>
            </a:pPr>
            <a:r>
              <a:rPr lang="en-US" sz="3200" b="1" smtClean="0">
                <a:solidFill>
                  <a:prstClr val="black">
                    <a:lumMod val="85000"/>
                    <a:lumOff val="15000"/>
                  </a:prstClr>
                </a:solidFill>
                <a:ea typeface="+mn-ea"/>
                <a:cs typeface="+mn-cs"/>
              </a:rPr>
              <a:t>Humanaties Course 2: Social Studies</a:t>
            </a:r>
            <a:endParaRPr lang="en-US" sz="3200" dirty="0"/>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p:strips dir="ld"/>
      </p:transition>
    </mc:Choice>
    <mc:Fallback xmlns="">
      <p:transition spd="slow">
        <p:strips dir="ld"/>
      </p:transition>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2" name="Rectangle 21"/>
          <p:cNvSpPr/>
          <p:nvPr/>
        </p:nvSpPr>
        <p:spPr>
          <a:xfrm>
            <a:off x="0" y="1349992"/>
            <a:ext cx="9144000" cy="4447786"/>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3" name="TextBox 22"/>
          <p:cNvSpPr txBox="1"/>
          <p:nvPr/>
        </p:nvSpPr>
        <p:spPr>
          <a:xfrm>
            <a:off x="276924" y="1676400"/>
            <a:ext cx="8701976" cy="4121378"/>
          </a:xfrm>
          <a:prstGeom prst="rect">
            <a:avLst/>
          </a:prstGeom>
          <a:noFill/>
        </p:spPr>
        <p:txBody>
          <a:bodyPr wrap="square" lIns="91440" rtlCol="0">
            <a:normAutofit fontScale="85000" lnSpcReduction="10000"/>
          </a:bodyPr>
          <a:lstStyle/>
          <a:p>
            <a:pPr>
              <a:buClr>
                <a:prstClr val="black">
                  <a:lumMod val="50000"/>
                  <a:lumOff val="50000"/>
                </a:prstClr>
              </a:buClr>
              <a:buSzPct val="94000"/>
            </a:pPr>
            <a:r>
              <a:rPr lang="en-US" b="1" smtClean="0">
                <a:solidFill>
                  <a:schemeClr val="accent2"/>
                </a:solidFill>
              </a:rPr>
              <a:t>Successes</a:t>
            </a:r>
            <a:r>
              <a:rPr lang="en-US" smtClean="0">
                <a:solidFill>
                  <a:prstClr val="black">
                    <a:lumMod val="75000"/>
                    <a:lumOff val="25000"/>
                  </a:prstClr>
                </a:solidFill>
              </a:rPr>
              <a:t>: </a:t>
            </a:r>
          </a:p>
          <a:p>
            <a:pPr marL="174625" indent="-174625">
              <a:buClr>
                <a:prstClr val="black">
                  <a:lumMod val="50000"/>
                  <a:lumOff val="50000"/>
                </a:prstClr>
              </a:buClr>
              <a:buSzPct val="94000"/>
              <a:buFont typeface="Calibri" pitchFamily="34" charset="0"/>
              <a:buChar char="»"/>
            </a:pPr>
            <a:r>
              <a:rPr lang="en-US" smtClean="0">
                <a:solidFill>
                  <a:prstClr val="black">
                    <a:lumMod val="75000"/>
                    <a:lumOff val="25000"/>
                  </a:prstClr>
                </a:solidFill>
              </a:rPr>
              <a:t>e-Books are trying to accomplish being “the book metaphor” (Crestani, Landoni &amp; Melucci, 2006).</a:t>
            </a:r>
          </a:p>
          <a:p>
            <a:pPr marL="174625" indent="-174625">
              <a:buClr>
                <a:prstClr val="black">
                  <a:lumMod val="50000"/>
                  <a:lumOff val="50000"/>
                </a:prstClr>
              </a:buClr>
              <a:buSzPct val="94000"/>
              <a:buFont typeface="Calibri" pitchFamily="34" charset="0"/>
              <a:buChar char="»"/>
            </a:pPr>
            <a:r>
              <a:rPr lang="en-US" smtClean="0">
                <a:solidFill>
                  <a:prstClr val="black">
                    <a:lumMod val="75000"/>
                    <a:lumOff val="25000"/>
                  </a:prstClr>
                </a:solidFill>
              </a:rPr>
              <a:t>(Crestani et al, 2006) discuss e-books success in accomplishign this, and from “ a conceptual point of view, [e-books] are an attempt to overcom the limitations of paper books by adding a series of useful features made possible through the natuer of the electronic environment” (Crestini et al., 2006)</a:t>
            </a:r>
          </a:p>
          <a:p>
            <a:pPr marL="174625" indent="-174625">
              <a:buClr>
                <a:prstClr val="black">
                  <a:lumMod val="50000"/>
                  <a:lumOff val="50000"/>
                </a:prstClr>
              </a:buClr>
              <a:buSzPct val="94000"/>
              <a:buFont typeface="Calibri" pitchFamily="34" charset="0"/>
              <a:buChar char="»"/>
            </a:pPr>
            <a:r>
              <a:rPr lang="en-US" smtClean="0">
                <a:solidFill>
                  <a:prstClr val="black">
                    <a:lumMod val="75000"/>
                    <a:lumOff val="25000"/>
                  </a:prstClr>
                </a:solidFill>
              </a:rPr>
              <a:t>Willd (2009) highlights a Kindle experiement in a 7</a:t>
            </a:r>
            <a:r>
              <a:rPr lang="en-US" baseline="30000" smtClean="0">
                <a:solidFill>
                  <a:prstClr val="black">
                    <a:lumMod val="75000"/>
                    <a:lumOff val="25000"/>
                  </a:prstClr>
                </a:solidFill>
              </a:rPr>
              <a:t>th</a:t>
            </a:r>
            <a:r>
              <a:rPr lang="en-US" smtClean="0">
                <a:solidFill>
                  <a:prstClr val="black">
                    <a:lumMod val="75000"/>
                    <a:lumOff val="25000"/>
                  </a:prstClr>
                </a:solidFill>
              </a:rPr>
              <a:t> grade language arts classs, where the instructor called them  “The Kindle Crew” (Willd, 2009).</a:t>
            </a:r>
            <a:endParaRPr lang="en-US">
              <a:solidFill>
                <a:prstClr val="black">
                  <a:lumMod val="75000"/>
                  <a:lumOff val="25000"/>
                </a:prstClr>
              </a:solidFill>
            </a:endParaRPr>
          </a:p>
          <a:p>
            <a:pPr marL="174625" indent="-174625">
              <a:buClr>
                <a:prstClr val="black">
                  <a:lumMod val="50000"/>
                  <a:lumOff val="50000"/>
                </a:prstClr>
              </a:buClr>
              <a:buSzPct val="94000"/>
              <a:buFont typeface="Calibri" pitchFamily="34" charset="0"/>
              <a:buChar char="»"/>
            </a:pPr>
            <a:r>
              <a:rPr lang="en-US" smtClean="0">
                <a:solidFill>
                  <a:prstClr val="black">
                    <a:lumMod val="75000"/>
                    <a:lumOff val="25000"/>
                  </a:prstClr>
                </a:solidFill>
              </a:rPr>
              <a:t>The 7</a:t>
            </a:r>
            <a:r>
              <a:rPr lang="en-US" baseline="30000" smtClean="0">
                <a:solidFill>
                  <a:prstClr val="black">
                    <a:lumMod val="75000"/>
                    <a:lumOff val="25000"/>
                  </a:prstClr>
                </a:solidFill>
              </a:rPr>
              <a:t>th</a:t>
            </a:r>
            <a:r>
              <a:rPr lang="en-US" smtClean="0">
                <a:solidFill>
                  <a:prstClr val="black">
                    <a:lumMod val="75000"/>
                    <a:lumOff val="25000"/>
                  </a:prstClr>
                </a:solidFill>
              </a:rPr>
              <a:t> graders read their books on a Kindle, and had success reatinign information, and enjoyed making the font bigger, which enabled the students to read with more ease (Willd, 2009).</a:t>
            </a:r>
            <a:endParaRPr lang="en-US" smtClean="0">
              <a:solidFill>
                <a:prstClr val="black">
                  <a:lumMod val="75000"/>
                  <a:lumOff val="25000"/>
                </a:prstClr>
              </a:solidFill>
            </a:endParaRPr>
          </a:p>
          <a:p>
            <a:pPr marL="174625" indent="-174625">
              <a:buClr>
                <a:prstClr val="black">
                  <a:lumMod val="50000"/>
                  <a:lumOff val="50000"/>
                </a:prstClr>
              </a:buClr>
              <a:buSzPct val="94000"/>
              <a:buFont typeface="Calibri" pitchFamily="34" charset="0"/>
              <a:buChar char="»"/>
            </a:pPr>
            <a:endParaRPr lang="en-US">
              <a:solidFill>
                <a:prstClr val="black">
                  <a:lumMod val="75000"/>
                  <a:lumOff val="25000"/>
                </a:prstClr>
              </a:solidFill>
            </a:endParaRPr>
          </a:p>
          <a:p>
            <a:pPr>
              <a:buClr>
                <a:prstClr val="black">
                  <a:lumMod val="50000"/>
                  <a:lumOff val="50000"/>
                </a:prstClr>
              </a:buClr>
              <a:buSzPct val="94000"/>
            </a:pPr>
            <a:r>
              <a:rPr lang="en-US" b="1" smtClean="0">
                <a:solidFill>
                  <a:srgbClr val="7BCF27"/>
                </a:solidFill>
              </a:rPr>
              <a:t>Challenges</a:t>
            </a:r>
            <a:r>
              <a:rPr lang="en-US" smtClean="0">
                <a:solidFill>
                  <a:prstClr val="black">
                    <a:lumMod val="75000"/>
                    <a:lumOff val="25000"/>
                  </a:prstClr>
                </a:solidFill>
              </a:rPr>
              <a:t>:</a:t>
            </a:r>
            <a:endParaRPr lang="en-US" dirty="0" smtClean="0">
              <a:solidFill>
                <a:prstClr val="black">
                  <a:lumMod val="75000"/>
                  <a:lumOff val="25000"/>
                </a:prstClr>
              </a:solidFill>
            </a:endParaRPr>
          </a:p>
          <a:p>
            <a:pPr marL="171450" indent="-171450">
              <a:buClr>
                <a:prstClr val="black">
                  <a:lumMod val="50000"/>
                  <a:lumOff val="50000"/>
                </a:prstClr>
              </a:buClr>
              <a:buSzPct val="94000"/>
              <a:buFont typeface="Calibri" pitchFamily="34" charset="0"/>
              <a:buChar char="»"/>
            </a:pPr>
            <a:r>
              <a:rPr lang="en-US" smtClean="0">
                <a:solidFill>
                  <a:prstClr val="black">
                    <a:lumMod val="75000"/>
                    <a:lumOff val="25000"/>
                  </a:prstClr>
                </a:solidFill>
              </a:rPr>
              <a:t>Brezici (2011) states a disatisfaction with Amazon Kindles, after using the devices with his AP English course. </a:t>
            </a:r>
          </a:p>
          <a:p>
            <a:pPr marL="171450" indent="-171450">
              <a:buClr>
                <a:prstClr val="black">
                  <a:lumMod val="50000"/>
                  <a:lumOff val="50000"/>
                </a:prstClr>
              </a:buClr>
              <a:buSzPct val="94000"/>
              <a:buFont typeface="Calibri" pitchFamily="34" charset="0"/>
              <a:buChar char="»"/>
            </a:pPr>
            <a:r>
              <a:rPr lang="en-US" smtClean="0">
                <a:solidFill>
                  <a:prstClr val="black">
                    <a:lumMod val="75000"/>
                    <a:lumOff val="25000"/>
                  </a:prstClr>
                </a:solidFill>
              </a:rPr>
              <a:t>Students read both the e-book and print text of “The Mayor of Casterbridge” at the same time</a:t>
            </a:r>
          </a:p>
          <a:p>
            <a:pPr marL="171450" indent="-171450">
              <a:buClr>
                <a:prstClr val="black">
                  <a:lumMod val="50000"/>
                  <a:lumOff val="50000"/>
                </a:prstClr>
              </a:buClr>
              <a:buSzPct val="94000"/>
              <a:buFont typeface="Calibri" pitchFamily="34" charset="0"/>
              <a:buChar char="»"/>
            </a:pPr>
            <a:r>
              <a:rPr lang="en-US" smtClean="0">
                <a:solidFill>
                  <a:prstClr val="black">
                    <a:lumMod val="75000"/>
                    <a:lumOff val="25000"/>
                  </a:prstClr>
                </a:solidFill>
              </a:rPr>
              <a:t>Bresici (2011) notes that only one student said they would read a full book on a Kindle (Brezici, 2011).</a:t>
            </a:r>
          </a:p>
          <a:p>
            <a:pPr marL="171450" indent="-171450">
              <a:buClr>
                <a:prstClr val="black">
                  <a:lumMod val="50000"/>
                  <a:lumOff val="50000"/>
                </a:prstClr>
              </a:buClr>
              <a:buSzPct val="94000"/>
              <a:buFont typeface="Calibri" pitchFamily="34" charset="0"/>
              <a:buChar char="»"/>
            </a:pPr>
            <a:r>
              <a:rPr lang="en-US" smtClean="0">
                <a:solidFill>
                  <a:prstClr val="black">
                    <a:lumMod val="75000"/>
                    <a:lumOff val="25000"/>
                  </a:prstClr>
                </a:solidFill>
              </a:rPr>
              <a:t>“The keypad, annotating and highlighting, and navigating features are awakward. The ‘% of the book’ and location numbers replace page numbers. The speakers voice is toneless. You don</a:t>
            </a:r>
            <a:r>
              <a:rPr lang="fr-FR" smtClean="0">
                <a:solidFill>
                  <a:prstClr val="black">
                    <a:lumMod val="75000"/>
                    <a:lumOff val="25000"/>
                  </a:prstClr>
                </a:solidFill>
              </a:rPr>
              <a:t>’</a:t>
            </a:r>
            <a:r>
              <a:rPr lang="en-US" smtClean="0">
                <a:solidFill>
                  <a:prstClr val="black">
                    <a:lumMod val="75000"/>
                    <a:lumOff val="25000"/>
                  </a:prstClr>
                </a:solidFill>
              </a:rPr>
              <a:t>t get a full page (Brezici, 2011). </a:t>
            </a:r>
          </a:p>
          <a:p>
            <a:pPr marL="171450" indent="-171450">
              <a:buClr>
                <a:prstClr val="black">
                  <a:lumMod val="50000"/>
                  <a:lumOff val="50000"/>
                </a:prstClr>
              </a:buClr>
              <a:buSzPct val="94000"/>
              <a:buFont typeface="Calibri" pitchFamily="34" charset="0"/>
              <a:buChar char="»"/>
            </a:pPr>
            <a:r>
              <a:rPr lang="en-US" smtClean="0">
                <a:solidFill>
                  <a:prstClr val="black">
                    <a:lumMod val="75000"/>
                    <a:lumOff val="25000"/>
                  </a:prstClr>
                </a:solidFill>
              </a:rPr>
              <a:t>Issues of retaining information after reading on the device, to being “deprived of the gratification of reading the final page and closing the book”</a:t>
            </a:r>
            <a:endParaRPr lang="en-US" dirty="0" smtClean="0">
              <a:solidFill>
                <a:prstClr val="black">
                  <a:lumMod val="75000"/>
                  <a:lumOff val="25000"/>
                </a:prstClr>
              </a:solidFill>
            </a:endParaRPr>
          </a:p>
          <a:p>
            <a:pPr>
              <a:buClr>
                <a:prstClr val="black">
                  <a:lumMod val="50000"/>
                  <a:lumOff val="50000"/>
                </a:prstClr>
              </a:buClr>
              <a:buSzPct val="94000"/>
            </a:pPr>
            <a:endParaRPr lang="en-US" dirty="0">
              <a:solidFill>
                <a:prstClr val="black"/>
              </a:solidFill>
            </a:endParaRPr>
          </a:p>
        </p:txBody>
      </p:sp>
      <p:sp>
        <p:nvSpPr>
          <p:cNvPr id="24" name="TextBox 23"/>
          <p:cNvSpPr txBox="1"/>
          <p:nvPr/>
        </p:nvSpPr>
        <p:spPr>
          <a:xfrm>
            <a:off x="373566" y="656594"/>
            <a:ext cx="8313234" cy="846386"/>
          </a:xfrm>
          <a:prstGeom prst="rect">
            <a:avLst/>
          </a:prstGeom>
          <a:noFill/>
          <a:ln>
            <a:noFill/>
          </a:ln>
        </p:spPr>
        <p:txBody>
          <a:bodyPr wrap="square" tIns="0" bIns="0" rtlCol="0" anchor="b" anchorCtr="0">
            <a:normAutofit fontScale="70000" lnSpcReduction="20000"/>
          </a:bodyPr>
          <a:lstStyle/>
          <a:p>
            <a:r>
              <a:rPr lang="en-US" sz="5500" b="1" spc="-150" smtClean="0">
                <a:latin typeface="+mj-lt"/>
                <a:cs typeface="Arial" pitchFamily="34" charset="0"/>
              </a:rPr>
              <a:t>Humanaties Course 3: English/Literature</a:t>
            </a:r>
            <a:endParaRPr lang="en-US" sz="5500" b="1" spc="-150" dirty="0">
              <a:latin typeface="+mj-lt"/>
              <a:cs typeface="Arial"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14:prism/>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436180" y="1193800"/>
            <a:ext cx="7900100" cy="4597400"/>
          </a:xfrm>
          <a:prstGeom prst="rect">
            <a:avLst/>
          </a:prstGeom>
          <a:noFill/>
        </p:spPr>
        <p:txBody>
          <a:bodyPr wrap="square" rtlCol="0">
            <a:normAutofit fontScale="92500" lnSpcReduction="20000"/>
          </a:bodyPr>
          <a:lstStyle/>
          <a:p>
            <a:pPr marL="342900" indent="-342900">
              <a:lnSpc>
                <a:spcPct val="114000"/>
              </a:lnSpc>
              <a:buFont typeface="Wingdings" charset="2"/>
              <a:buChar char="q"/>
            </a:pPr>
            <a:r>
              <a:rPr lang="en-US" sz="2000">
                <a:solidFill>
                  <a:prstClr val="black">
                    <a:lumMod val="85000"/>
                    <a:lumOff val="15000"/>
                  </a:prstClr>
                </a:solidFill>
              </a:rPr>
              <a:t>Despite its shape shifting nature, e-books have been recognized as books. How these newly defined books should eb used in secondary education classrooms is still a controversial topic, with little to no consistancy across the board</a:t>
            </a:r>
            <a:r>
              <a:rPr lang="en-US" sz="2000">
                <a:solidFill>
                  <a:prstClr val="black">
                    <a:lumMod val="85000"/>
                    <a:lumOff val="15000"/>
                  </a:prstClr>
                </a:solidFill>
              </a:rPr>
              <a:t>. </a:t>
            </a:r>
            <a:endParaRPr lang="en-US" sz="2000" smtClean="0">
              <a:solidFill>
                <a:prstClr val="black">
                  <a:lumMod val="85000"/>
                  <a:lumOff val="15000"/>
                </a:prstClr>
              </a:solidFill>
              <a:latin typeface="Calibri"/>
            </a:endParaRPr>
          </a:p>
          <a:p>
            <a:pPr marL="342900" indent="-342900">
              <a:lnSpc>
                <a:spcPct val="114000"/>
              </a:lnSpc>
              <a:buFont typeface="Wingdings" charset="2"/>
              <a:buChar char="q"/>
            </a:pPr>
            <a:r>
              <a:rPr lang="en-US" sz="2000" smtClean="0">
                <a:solidFill>
                  <a:prstClr val="black">
                    <a:lumMod val="85000"/>
                    <a:lumOff val="15000"/>
                  </a:prstClr>
                </a:solidFill>
                <a:latin typeface="Calibri"/>
              </a:rPr>
              <a:t>Also, some of the criticisims of e-books and e-book hardware focus on issues with the inherent capabilities of the software and hardware themselves, and not what they accomplish as educational tools.</a:t>
            </a:r>
          </a:p>
          <a:p>
            <a:pPr marL="342900" indent="-342900">
              <a:lnSpc>
                <a:spcPct val="114000"/>
              </a:lnSpc>
              <a:buFont typeface="Wingdings" charset="2"/>
              <a:buChar char="q"/>
            </a:pPr>
            <a:r>
              <a:rPr lang="en-US" sz="2000" smtClean="0">
                <a:solidFill>
                  <a:prstClr val="black">
                    <a:lumMod val="85000"/>
                    <a:lumOff val="15000"/>
                  </a:prstClr>
                </a:solidFill>
                <a:latin typeface="Calibri"/>
              </a:rPr>
              <a:t>Not many qualitative, and data-driven studies have been conducted on how e-books have contributed to secondary education in particular subjects, many studies speak about secondary education as a whole</a:t>
            </a:r>
          </a:p>
          <a:p>
            <a:pPr marL="342900" indent="-342900">
              <a:lnSpc>
                <a:spcPct val="114000"/>
              </a:lnSpc>
              <a:buFont typeface="Wingdings" charset="2"/>
              <a:buChar char="q"/>
            </a:pPr>
            <a:r>
              <a:rPr lang="en-US" sz="2000" smtClean="0">
                <a:solidFill>
                  <a:prstClr val="black">
                    <a:lumMod val="85000"/>
                    <a:lumOff val="15000"/>
                  </a:prstClr>
                </a:solidFill>
                <a:latin typeface="Calibri"/>
              </a:rPr>
              <a:t>Studies involving secondary education humanaties-based courses that take qualitiative and quantitivative data will shed light on how e-books drive student data</a:t>
            </a:r>
          </a:p>
          <a:p>
            <a:pPr marL="342900" indent="-342900">
              <a:lnSpc>
                <a:spcPct val="114000"/>
              </a:lnSpc>
              <a:buFont typeface="Wingdings" charset="2"/>
              <a:buChar char="q"/>
            </a:pPr>
            <a:r>
              <a:rPr lang="en-US" sz="2000" smtClean="0">
                <a:solidFill>
                  <a:prstClr val="black">
                    <a:lumMod val="85000"/>
                    <a:lumOff val="15000"/>
                  </a:prstClr>
                </a:solidFill>
                <a:latin typeface="Calibri"/>
              </a:rPr>
              <a:t>Studies comparing different e-book software and hardware and their implications on secondary education would shed light on wheather some formats are more appropriate than others. </a:t>
            </a:r>
            <a:endParaRPr lang="en-US" sz="2000" dirty="0" smtClean="0">
              <a:solidFill>
                <a:prstClr val="black">
                  <a:lumMod val="85000"/>
                  <a:lumOff val="15000"/>
                </a:prstClr>
              </a:solidFill>
              <a:latin typeface="Calibri"/>
            </a:endParaRPr>
          </a:p>
          <a:p>
            <a:endParaRPr lang="en-US" dirty="0">
              <a:solidFill>
                <a:prstClr val="black">
                  <a:lumMod val="85000"/>
                  <a:lumOff val="15000"/>
                </a:prstClr>
              </a:solidFill>
              <a:latin typeface="Calibri"/>
            </a:endParaRPr>
          </a:p>
        </p:txBody>
      </p:sp>
      <p:sp>
        <p:nvSpPr>
          <p:cNvPr id="9" name="Title 8"/>
          <p:cNvSpPr>
            <a:spLocks noGrp="1"/>
          </p:cNvSpPr>
          <p:nvPr>
            <p:ph type="title"/>
          </p:nvPr>
        </p:nvSpPr>
        <p:spPr/>
        <p:txBody>
          <a:bodyPr/>
          <a:lstStyle/>
          <a:p>
            <a:pPr lvl="0">
              <a:spcBef>
                <a:spcPts val="0"/>
              </a:spcBef>
            </a:pPr>
            <a:r>
              <a:rPr lang="en-US" sz="2800" b="1" smtClean="0">
                <a:solidFill>
                  <a:prstClr val="black">
                    <a:lumMod val="85000"/>
                    <a:lumOff val="15000"/>
                  </a:prstClr>
                </a:solidFill>
                <a:latin typeface="+mn-lt"/>
                <a:ea typeface="+mn-ea"/>
                <a:cs typeface="+mn-cs"/>
              </a:rPr>
              <a:t>Study Limitations &amp; Further Research</a:t>
            </a:r>
            <a:endParaRPr lang="en-US" dirty="0">
              <a:latin typeface="+mn-lt"/>
            </a:endParaRPr>
          </a:p>
        </p:txBody>
      </p:sp>
    </p:spTree>
  </p:cSld>
  <p:clrMapOvr>
    <a:masterClrMapping/>
  </p:clrMapOvr>
  <mc:AlternateContent xmlns:mc="http://schemas.openxmlformats.org/markup-compatibility/2006" xmlns:p14="http://schemas.microsoft.com/office/powerpoint/2010/main">
    <mc:Choice Requires="p14">
      <p:transition spd="slow" p14:dur="1399">
        <p14:ripple/>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4" cstate="print">
            <a:lum/>
          </a:blip>
          <a:srcRect/>
          <a:stretch>
            <a:fillRect/>
          </a:stretch>
        </a:blipFill>
        <a:effectLst/>
      </p:bgPr>
    </p:bg>
    <p:spTree>
      <p:nvGrpSpPr>
        <p:cNvPr id="1" name=""/>
        <p:cNvGrpSpPr/>
        <p:nvPr/>
      </p:nvGrpSpPr>
      <p:grpSpPr>
        <a:xfrm>
          <a:off x="0" y="0"/>
          <a:ext cx="0" cy="0"/>
          <a:chOff x="0" y="0"/>
          <a:chExt cx="0" cy="0"/>
        </a:xfrm>
      </p:grpSpPr>
      <p:sp>
        <p:nvSpPr>
          <p:cNvPr id="9" name="Title 8"/>
          <p:cNvSpPr>
            <a:spLocks noGrp="1"/>
          </p:cNvSpPr>
          <p:nvPr>
            <p:ph type="title"/>
          </p:nvPr>
        </p:nvSpPr>
        <p:spPr>
          <a:xfrm>
            <a:off x="434622" y="76200"/>
            <a:ext cx="6651978" cy="734291"/>
          </a:xfrm>
        </p:spPr>
        <p:txBody>
          <a:bodyPr anchor="b">
            <a:normAutofit fontScale="90000"/>
          </a:bodyPr>
          <a:lstStyle/>
          <a:p>
            <a:pPr lvl="0">
              <a:spcBef>
                <a:spcPts val="0"/>
              </a:spcBef>
            </a:pPr>
            <a:r>
              <a:rPr lang="en-US" b="1" dirty="0" smtClean="0">
                <a:solidFill>
                  <a:prstClr val="white"/>
                </a:solidFill>
                <a:ea typeface="+mn-ea"/>
                <a:cs typeface="+mn-cs"/>
              </a:rPr>
              <a:t>Conclusion: The Future of e-Books in Secondary Education Humanities Subjects</a:t>
            </a:r>
            <a:endParaRPr lang="en-US" dirty="0"/>
          </a:p>
        </p:txBody>
      </p:sp>
      <p:sp>
        <p:nvSpPr>
          <p:cNvPr id="2" name="TextBox 1"/>
          <p:cNvSpPr txBox="1"/>
          <p:nvPr/>
        </p:nvSpPr>
        <p:spPr>
          <a:xfrm>
            <a:off x="304800" y="1206500"/>
            <a:ext cx="8382000" cy="4801315"/>
          </a:xfrm>
          <a:prstGeom prst="rect">
            <a:avLst/>
          </a:prstGeom>
          <a:noFill/>
        </p:spPr>
        <p:txBody>
          <a:bodyPr wrap="square" rtlCol="0">
            <a:spAutoFit/>
          </a:bodyPr>
          <a:lstStyle/>
          <a:p>
            <a:pPr marL="285750" indent="-285750">
              <a:buFont typeface="Wingdings" charset="2"/>
              <a:buChar char="ü"/>
            </a:pPr>
            <a:r>
              <a:rPr lang="en-CA" dirty="0" smtClean="0"/>
              <a:t>Larson (2009) notes: “e-Book have been available for over a decade, but researchers have only recently begun to evaluate the quality, benefits, and possibilities of this form of reading” (Larson, 2009)</a:t>
            </a:r>
          </a:p>
          <a:p>
            <a:pPr marL="285750" indent="-285750">
              <a:buFont typeface="Wingdings" charset="2"/>
              <a:buChar char="ü"/>
            </a:pPr>
            <a:r>
              <a:rPr lang="en-CA" dirty="0" smtClean="0"/>
              <a:t>Tebeau (2003) discussed the possibilities of e-publishing in education: “Although they do not dictate a single pedagogical approach, e-opportunities do recommend teaching strategies that make active learning, the process of dynamically interpreting and constructing the past, central to classroom life” (Tebeau, 2003).</a:t>
            </a:r>
          </a:p>
          <a:p>
            <a:pPr marL="285750" indent="-285750">
              <a:buFont typeface="Wingdings" charset="2"/>
              <a:buChar char="ü"/>
            </a:pPr>
            <a:r>
              <a:rPr lang="en-CA" dirty="0" smtClean="0"/>
              <a:t>e-Books have allowed middle school and high school students in humanities courses to collaborate, publish, and explore.</a:t>
            </a:r>
          </a:p>
          <a:p>
            <a:pPr marL="285750" indent="-285750">
              <a:buFont typeface="Wingdings" charset="2"/>
              <a:buChar char="ü"/>
            </a:pPr>
            <a:r>
              <a:rPr lang="en-CA" dirty="0" smtClean="0"/>
              <a:t>Bromley (2009) asks readers to understand the current world we live in, a world “without pens and pencils, and paper, where we download not only Sudoku, crossword puzzles, and recipes, but also magazines, newspapers, books and other printed material (Bromley, 2009).</a:t>
            </a:r>
          </a:p>
          <a:p>
            <a:pPr marL="285750" indent="-285750">
              <a:buFont typeface="Wingdings" charset="2"/>
              <a:buChar char="ü"/>
            </a:pPr>
            <a:r>
              <a:rPr lang="en-CA" dirty="0" smtClean="0"/>
              <a:t>Bromley (2009) has an ambitious outlook on the future of e-books in secondary education, though revolutionary, they are not a threat to paper and pen, but has proven to support instructional learning in secondary education, while engaging students readers in a new reading experience. </a:t>
            </a:r>
            <a:endParaRPr lang="en-CA" dirty="0"/>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414153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normAutofit fontScale="47500" lnSpcReduction="20000"/>
          </a:bodyPr>
          <a:lstStyle/>
          <a:p>
            <a:pPr marL="0" indent="0">
              <a:buNone/>
            </a:pPr>
            <a:r>
              <a:rPr lang="en-US" dirty="0"/>
              <a:t>Brezecki</a:t>
            </a:r>
            <a:r>
              <a:rPr lang="en-US" dirty="0"/>
              <a:t>, C. Kindling: the amazon e-reader as an educational tool. (cover story). (2010). </a:t>
            </a:r>
            <a:r>
              <a:rPr lang="en-US" i="1" dirty="0"/>
              <a:t>Phi </a:t>
            </a:r>
            <a:r>
              <a:rPr lang="en-US" i="1" dirty="0" smtClean="0"/>
              <a:t>Delta	 </a:t>
            </a:r>
            <a:r>
              <a:rPr lang="en-US" i="1" dirty="0"/>
              <a:t>Kappan</a:t>
            </a:r>
            <a:r>
              <a:rPr lang="en-US" i="1" dirty="0"/>
              <a:t>, 92</a:t>
            </a:r>
            <a:r>
              <a:rPr lang="en-US" dirty="0"/>
              <a:t>(4), 22-23. Retrieved from </a:t>
            </a:r>
            <a:r>
              <a:rPr lang="en-US" u="sng" dirty="0">
                <a:hlinkClick r:id="rId2"/>
              </a:rPr>
              <a:t>http://ezproxy.umuc.edu/login?url=http:</a:t>
            </a:r>
            <a:r>
              <a:rPr lang="en-US" u="sng" dirty="0" smtClean="0">
                <a:hlinkClick r:id="rId2"/>
              </a:rPr>
              <a:t>/</a:t>
            </a:r>
            <a:r>
              <a:rPr lang="en-US" u="sng" dirty="0" smtClean="0"/>
              <a:t>	</a:t>
            </a:r>
            <a:r>
              <a:rPr lang="en-US" dirty="0" smtClean="0"/>
              <a:t>	</a:t>
            </a:r>
            <a:r>
              <a:rPr lang="en-US" u="sng" dirty="0" smtClean="0"/>
              <a:t>/</a:t>
            </a:r>
            <a:r>
              <a:rPr lang="en-US" u="sng" dirty="0"/>
              <a:t>search.ebscohost.com</a:t>
            </a:r>
            <a:r>
              <a:rPr lang="en-US" u="sng" dirty="0"/>
              <a:t>/</a:t>
            </a:r>
            <a:r>
              <a:rPr lang="en-US" u="sng" dirty="0" smtClean="0"/>
              <a:t>login.aspx</a:t>
            </a:r>
            <a:r>
              <a:rPr lang="en-US" u="sng" dirty="0" smtClean="0"/>
              <a:t>?</a:t>
            </a:r>
            <a:r>
              <a:rPr lang="en-US" dirty="0" smtClean="0"/>
              <a:t>	</a:t>
            </a:r>
            <a:r>
              <a:rPr lang="en-US" u="sng" dirty="0" smtClean="0"/>
              <a:t>direct</a:t>
            </a:r>
            <a:r>
              <a:rPr lang="en-US" u="sng" dirty="0"/>
              <a:t>=</a:t>
            </a:r>
            <a:r>
              <a:rPr lang="en-US" u="sng" dirty="0"/>
              <a:t>true&amp;db</a:t>
            </a:r>
            <a:r>
              <a:rPr lang="en-US" u="sng" dirty="0"/>
              <a:t>=a9h&amp;AN=55682926&amp;login.asp&amp;site=</a:t>
            </a:r>
            <a:r>
              <a:rPr lang="en-US" u="sng"/>
              <a:t>ehost</a:t>
            </a:r>
            <a:r>
              <a:rPr lang="en-US" u="sng" dirty="0"/>
              <a:t>-live&amp;scope=site</a:t>
            </a:r>
            <a:r>
              <a:rPr lang="en-US" dirty="0"/>
              <a:t> </a:t>
            </a:r>
            <a:endParaRPr lang="en-US" dirty="0" smtClean="0"/>
          </a:p>
          <a:p>
            <a:pPr marL="0" indent="0">
              <a:buNone/>
            </a:pPr>
            <a:endParaRPr lang="en-US" dirty="0"/>
          </a:p>
          <a:p>
            <a:pPr marL="0" indent="0">
              <a:buNone/>
            </a:pPr>
            <a:r>
              <a:rPr lang="en-US" dirty="0"/>
              <a:t>Bromley, K. (2010). Picture a world without pens, pencils, and paper: The unanticipated future </a:t>
            </a:r>
            <a:r>
              <a:rPr lang="en-US" dirty="0" smtClean="0"/>
              <a:t>of	 </a:t>
            </a:r>
            <a:r>
              <a:rPr lang="en-US" dirty="0"/>
              <a:t>reading and writing.</a:t>
            </a:r>
            <a:r>
              <a:rPr lang="en-US" i="1" dirty="0"/>
              <a:t> Journal of College Reading &amp; Learning, 40</a:t>
            </a:r>
            <a:r>
              <a:rPr lang="en-US" dirty="0"/>
              <a:t>(3), 97-108. Retrieved </a:t>
            </a:r>
            <a:r>
              <a:rPr lang="en-US" dirty="0" smtClean="0"/>
              <a:t>from	 </a:t>
            </a:r>
            <a:r>
              <a:rPr lang="en-US" u="sng" dirty="0">
                <a:hlinkClick r:id="rId3"/>
              </a:rPr>
              <a:t>http://ezproxy.umuc.edu/login?url=http://search.ebscohost.com/</a:t>
            </a:r>
            <a:r>
              <a:rPr lang="en-US" u="sng" dirty="0" smtClean="0">
                <a:hlinkClick r:id="rId3"/>
              </a:rPr>
              <a:t>login.aspx</a:t>
            </a:r>
            <a:r>
              <a:rPr lang="en-US" u="sng" dirty="0" smtClean="0"/>
              <a:t>?</a:t>
            </a:r>
            <a:r>
              <a:rPr lang="en-US" dirty="0" smtClean="0"/>
              <a:t>	</a:t>
            </a:r>
            <a:r>
              <a:rPr lang="en-US" u="sng" dirty="0" smtClean="0"/>
              <a:t>direct</a:t>
            </a:r>
            <a:r>
              <a:rPr lang="en-US" u="sng" dirty="0"/>
              <a:t>=true&amp;db=ehh&amp;AN=55196437&amp;login.asp&amp;site=</a:t>
            </a:r>
            <a:r>
              <a:rPr lang="en-US" u="sng"/>
              <a:t>ehost</a:t>
            </a:r>
            <a:r>
              <a:rPr lang="en-US" u="sng" dirty="0"/>
              <a:t>-live&amp;scope=site</a:t>
            </a:r>
            <a:r>
              <a:rPr lang="en-US" dirty="0"/>
              <a:t> </a:t>
            </a:r>
            <a:endParaRPr lang="en-US" dirty="0" smtClean="0"/>
          </a:p>
          <a:p>
            <a:pPr marL="0" indent="0">
              <a:buNone/>
            </a:pPr>
            <a:endParaRPr lang="en-US" dirty="0"/>
          </a:p>
          <a:p>
            <a:pPr marL="0" indent="0">
              <a:buNone/>
            </a:pPr>
            <a:r>
              <a:rPr lang="en-US" dirty="0"/>
              <a:t>Cavanaugh, T. (2005). The digital reader: using e-Books in k-12 education</a:t>
            </a:r>
            <a:r>
              <a:rPr lang="en-US"/>
              <a:t>. </a:t>
            </a:r>
            <a:r>
              <a:rPr lang="en-US" dirty="0" smtClean="0"/>
              <a:t>Retrieved </a:t>
            </a:r>
            <a:r>
              <a:rPr lang="en-US" dirty="0"/>
              <a:t>from</a:t>
            </a:r>
            <a:r>
              <a:rPr lang="en-US" dirty="0" smtClean="0"/>
              <a:t>:	 </a:t>
            </a:r>
            <a:r>
              <a:rPr lang="en-US" u="sng" dirty="0">
                <a:hlinkClick r:id="rId4"/>
              </a:rPr>
              <a:t>http://ezproxy.umuc.edu/login?url=http://search.ebscohost.com/login.aspx?direct=true&amp;db=ehh&amp;jid=3GPT&amp;site=</a:t>
            </a:r>
            <a:r>
              <a:rPr lang="en-US" u="sng">
                <a:hlinkClick r:id="rId4"/>
              </a:rPr>
              <a:t>ehost</a:t>
            </a:r>
            <a:r>
              <a:rPr lang="en-US" u="sng" dirty="0">
                <a:hlinkClick r:id="rId4"/>
              </a:rPr>
              <a:t>-live</a:t>
            </a:r>
            <a:endParaRPr lang="en-US" dirty="0"/>
          </a:p>
          <a:p>
            <a:pPr marL="0" indent="0">
              <a:buNone/>
            </a:pPr>
            <a:endParaRPr lang="en-US" dirty="0"/>
          </a:p>
          <a:p>
            <a:pPr marL="0" indent="0">
              <a:buNone/>
            </a:pPr>
            <a:r>
              <a:rPr lang="en-US" dirty="0"/>
              <a:t>Crestani, F., Landoni, M., &amp; Melucci, M. (2006). Appearance and functionality of electronic books</a:t>
            </a:r>
            <a:r>
              <a:rPr lang="en-US" dirty="0" smtClean="0"/>
              <a:t>.	</a:t>
            </a:r>
            <a:r>
              <a:rPr lang="en-US" i="1" dirty="0" smtClean="0"/>
              <a:t> </a:t>
            </a:r>
            <a:r>
              <a:rPr lang="en-US" i="1" dirty="0"/>
              <a:t>International Journal on Digital Libraries, 6</a:t>
            </a:r>
            <a:r>
              <a:rPr lang="en-US" dirty="0"/>
              <a:t>(2), 192-209. doi:10.1007/s00799-004-0113-9 </a:t>
            </a:r>
            <a:endParaRPr lang="en-US" dirty="0" smtClean="0"/>
          </a:p>
          <a:p>
            <a:pPr marL="0" indent="0">
              <a:buNone/>
            </a:pPr>
            <a:endParaRPr lang="en-US" dirty="0"/>
          </a:p>
          <a:p>
            <a:pPr marL="0" indent="0">
              <a:buNone/>
            </a:pPr>
            <a:r>
              <a:rPr lang="en-US" i="1" dirty="0"/>
              <a:t>Gale encyclopedia of E-commerce; electronic publishing</a:t>
            </a:r>
            <a:r>
              <a:rPr lang="en-US" dirty="0"/>
              <a:t> (2002). In Malonis J. A. (Ed.), Detroit: 	Gale</a:t>
            </a:r>
            <a:r>
              <a:rPr lang="en-US" dirty="0" smtClean="0"/>
              <a:t>.	 </a:t>
            </a:r>
            <a:r>
              <a:rPr lang="en-US" dirty="0"/>
              <a:t>Retrieved from </a:t>
            </a:r>
            <a:r>
              <a:rPr lang="en-US" dirty="0" smtClean="0"/>
              <a:t>						</a:t>
            </a:r>
            <a:r>
              <a:rPr lang="en-US" dirty="0"/>
              <a:t>	</a:t>
            </a:r>
            <a:r>
              <a:rPr lang="en-US" u="sng" dirty="0">
                <a:hlinkClick r:id="rId5"/>
              </a:rPr>
              <a:t>http://go.galegroup.com.ezproxy.umuc.edu/ps/i.do?&amp;id=GALE%7CCX340530015</a:t>
            </a:r>
            <a:r>
              <a:rPr lang="en-US" u="sng" dirty="0">
                <a:solidFill>
                  <a:schemeClr val="bg1"/>
                </a:solidFill>
                <a:hlinkClick r:id="rId5"/>
              </a:rPr>
              <a:t>	</a:t>
            </a:r>
            <a:r>
              <a:rPr lang="en-US" u="sng" dirty="0">
                <a:hlinkClick r:id="rId5"/>
              </a:rPr>
              <a:t>1&amp;v=2.1&amp;u=umd_umuc&amp;it=r&amp;p=GVRL&amp;sw=w</a:t>
            </a:r>
            <a:endParaRPr lang="en-US" dirty="0"/>
          </a:p>
          <a:p>
            <a:pPr marL="0" indent="0">
              <a:buNone/>
            </a:pPr>
            <a:endParaRPr lang="en-US" dirty="0"/>
          </a:p>
        </p:txBody>
      </p:sp>
    </p:spTree>
    <p:extLst>
      <p:ext uri="{BB962C8B-B14F-4D97-AF65-F5344CB8AC3E}">
        <p14:creationId xmlns:p14="http://schemas.microsoft.com/office/powerpoint/2010/main" val="200529851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1896499"/>
            <a:ext cx="6400800" cy="4388829"/>
          </a:xfrm>
        </p:spPr>
        <p:txBody>
          <a:bodyPr>
            <a:normAutofit fontScale="70000" lnSpcReduction="20000"/>
          </a:bodyPr>
          <a:lstStyle/>
          <a:p>
            <a:r>
              <a:rPr lang="en-US" dirty="0" smtClean="0"/>
              <a:t>Electronic Books—also known as e-books—have  shifted the way middle school and high school students interact with their reading, but it is not an immediate threat to pen and paper.</a:t>
            </a:r>
          </a:p>
          <a:p>
            <a:r>
              <a:rPr lang="en-US" dirty="0" smtClean="0"/>
              <a:t>Since electronic book hardware and software have been introduced to secondary education classrooms, they have been proven to support literacy, comprehension, and learning in secondary education humanities courses, more specifically history, social studies, and English/literacy courses. This presentation investigates the myriad of opinions and experiences with e-books in these courses, as well as the different e-book hardware and software that are available for educational needs. </a:t>
            </a:r>
            <a:endParaRPr lang="en-US" dirty="0"/>
          </a:p>
        </p:txBody>
      </p:sp>
      <p:sp>
        <p:nvSpPr>
          <p:cNvPr id="4" name="L-Shape 3"/>
          <p:cNvSpPr/>
          <p:nvPr/>
        </p:nvSpPr>
        <p:spPr>
          <a:xfrm>
            <a:off x="0" y="5943600"/>
            <a:ext cx="914400" cy="914400"/>
          </a:xfrm>
          <a:prstGeom prst="corner">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dirty="0"/>
          </a:p>
        </p:txBody>
      </p:sp>
      <p:sp>
        <p:nvSpPr>
          <p:cNvPr id="5" name="L-Shape 4"/>
          <p:cNvSpPr/>
          <p:nvPr/>
        </p:nvSpPr>
        <p:spPr>
          <a:xfrm rot="10800000">
            <a:off x="8229600" y="15624"/>
            <a:ext cx="914400" cy="914400"/>
          </a:xfrm>
          <a:prstGeom prst="corner">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dirty="0"/>
          </a:p>
        </p:txBody>
      </p:sp>
      <p:sp>
        <p:nvSpPr>
          <p:cNvPr id="6" name="L-Shape 5"/>
          <p:cNvSpPr/>
          <p:nvPr/>
        </p:nvSpPr>
        <p:spPr>
          <a:xfrm rot="5400000">
            <a:off x="0" y="15624"/>
            <a:ext cx="914400" cy="914400"/>
          </a:xfrm>
          <a:prstGeom prst="corner">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dirty="0"/>
          </a:p>
        </p:txBody>
      </p:sp>
      <p:sp>
        <p:nvSpPr>
          <p:cNvPr id="7" name="L-Shape 6"/>
          <p:cNvSpPr/>
          <p:nvPr/>
        </p:nvSpPr>
        <p:spPr>
          <a:xfrm rot="16200000">
            <a:off x="8229600" y="5943600"/>
            <a:ext cx="914400" cy="914400"/>
          </a:xfrm>
          <a:prstGeom prst="corner">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dirty="0"/>
          </a:p>
        </p:txBody>
      </p:sp>
      <p:sp>
        <p:nvSpPr>
          <p:cNvPr id="8" name="Wave 7"/>
          <p:cNvSpPr/>
          <p:nvPr/>
        </p:nvSpPr>
        <p:spPr>
          <a:xfrm>
            <a:off x="1189725" y="369373"/>
            <a:ext cx="6848956" cy="1349949"/>
          </a:xfrm>
          <a:prstGeom prst="wav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3200" dirty="0" smtClean="0"/>
              <a:t>Presentation Summary</a:t>
            </a:r>
            <a:endParaRPr lang="en-US" sz="3200" dirty="0"/>
          </a:p>
        </p:txBody>
      </p:sp>
    </p:spTree>
    <p:extLst>
      <p:ext uri="{BB962C8B-B14F-4D97-AF65-F5344CB8AC3E}">
        <p14:creationId xmlns:p14="http://schemas.microsoft.com/office/powerpoint/2010/main" val="1770999285"/>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56401"/>
            <a:ext cx="8229600" cy="5737999"/>
          </a:xfrm>
        </p:spPr>
        <p:txBody>
          <a:bodyPr>
            <a:normAutofit fontScale="47500" lnSpcReduction="20000"/>
          </a:bodyPr>
          <a:lstStyle/>
          <a:p>
            <a:pPr marL="0" indent="0">
              <a:buNone/>
            </a:pPr>
            <a:r>
              <a:rPr lang="en-US" dirty="0"/>
              <a:t>Griffey, J. (2010). Chapter 2: Electronic book readers.</a:t>
            </a:r>
            <a:r>
              <a:rPr lang="en-US" i="1" dirty="0"/>
              <a:t> Library Technology Reports</a:t>
            </a:r>
            <a:r>
              <a:rPr lang="en-US" i="1" dirty="0" smtClean="0"/>
              <a:t>, </a:t>
            </a:r>
            <a:r>
              <a:rPr lang="en-US" i="1" dirty="0"/>
              <a:t>46</a:t>
            </a:r>
            <a:r>
              <a:rPr lang="en-US" dirty="0"/>
              <a:t>(3), 7</a:t>
            </a:r>
            <a:r>
              <a:rPr lang="en-US" dirty="0" smtClean="0"/>
              <a:t>.		 </a:t>
            </a:r>
            <a:r>
              <a:rPr lang="en-US" dirty="0"/>
              <a:t>Retrieved from </a:t>
            </a:r>
            <a:r>
              <a:rPr lang="en-US" u="sng" dirty="0">
                <a:hlinkClick r:id="rId2"/>
              </a:rPr>
              <a:t>http://ezproxy.umuc.edu/login?url=http:</a:t>
            </a:r>
            <a:r>
              <a:rPr lang="en-US" u="sng" dirty="0" smtClean="0">
                <a:hlinkClick r:id="rId2"/>
              </a:rPr>
              <a:t>/</a:t>
            </a:r>
            <a:r>
              <a:rPr lang="en-US" u="sng" dirty="0" smtClean="0"/>
              <a:t>	/</a:t>
            </a:r>
            <a:r>
              <a:rPr lang="en-US" u="sng" dirty="0"/>
              <a:t>search.ebscohost.com/</a:t>
            </a:r>
            <a:r>
              <a:rPr lang="en-US" u="sng" dirty="0" smtClean="0"/>
              <a:t>login.aspx</a:t>
            </a:r>
            <a:r>
              <a:rPr lang="en-US" dirty="0" smtClean="0"/>
              <a:t>					</a:t>
            </a:r>
            <a:r>
              <a:rPr lang="en-US" u="sng" dirty="0" smtClean="0"/>
              <a:t>?</a:t>
            </a:r>
            <a:r>
              <a:rPr lang="en-US" dirty="0" smtClean="0"/>
              <a:t>	</a:t>
            </a:r>
            <a:r>
              <a:rPr lang="en-US" u="sng" dirty="0" smtClean="0"/>
              <a:t>direct</a:t>
            </a:r>
            <a:r>
              <a:rPr lang="en-US" u="sng" dirty="0"/>
              <a:t>=true&amp;db=f5h&amp;AN=53489098&amp;login.asp&amp;site=</a:t>
            </a:r>
            <a:r>
              <a:rPr lang="en-US" u="sng"/>
              <a:t>ehost</a:t>
            </a:r>
            <a:r>
              <a:rPr lang="en-US" u="sng" dirty="0"/>
              <a:t>-live&amp;scope=site</a:t>
            </a:r>
            <a:r>
              <a:rPr lang="en-US" dirty="0"/>
              <a:t> </a:t>
            </a:r>
            <a:endParaRPr lang="en-US" dirty="0" smtClean="0"/>
          </a:p>
          <a:p>
            <a:pPr marL="0" indent="0">
              <a:buNone/>
            </a:pPr>
            <a:endParaRPr lang="en-US" dirty="0"/>
          </a:p>
          <a:p>
            <a:pPr marL="0" indent="0">
              <a:buNone/>
            </a:pPr>
            <a:r>
              <a:rPr lang="en-US" dirty="0"/>
              <a:t>Guasco, M. J. (2003). Building the better textbook: The promises and perils of E</a:t>
            </a:r>
            <a:r>
              <a:rPr lang="en-US" dirty="0" smtClean="0"/>
              <a:t>-publication</a:t>
            </a:r>
            <a:r>
              <a:rPr lang="en-US" dirty="0"/>
              <a:t>.</a:t>
            </a:r>
            <a:r>
              <a:rPr lang="en-US" i="1" dirty="0"/>
              <a:t> Journal </a:t>
            </a:r>
            <a:r>
              <a:rPr lang="en-US" i="1" dirty="0" smtClean="0"/>
              <a:t>of	 </a:t>
            </a:r>
            <a:r>
              <a:rPr lang="en-US" i="1" dirty="0"/>
              <a:t>American History, 89</a:t>
            </a:r>
            <a:r>
              <a:rPr lang="en-US" dirty="0"/>
              <a:t>(4), 1458-1462. Retrieved </a:t>
            </a:r>
            <a:r>
              <a:rPr lang="en-US" dirty="0" smtClean="0"/>
              <a:t>from				 </a:t>
            </a:r>
            <a:r>
              <a:rPr lang="en-US" u="sng" dirty="0">
                <a:hlinkClick r:id="rId3"/>
              </a:rPr>
              <a:t>http://ezproxy.umuc.edu/login?url=http://</a:t>
            </a:r>
            <a:r>
              <a:rPr lang="en-US" u="sng" dirty="0" smtClean="0">
                <a:hlinkClick r:id="rId3"/>
              </a:rPr>
              <a:t>search.ebscohost.com/</a:t>
            </a:r>
            <a:r>
              <a:rPr lang="en-US" u="sng" dirty="0">
                <a:hlinkClick r:id="rId3"/>
              </a:rPr>
              <a:t>login.aspx</a:t>
            </a:r>
            <a:r>
              <a:rPr lang="en-US" u="sng" dirty="0" smtClean="0"/>
              <a:t>?</a:t>
            </a:r>
            <a:r>
              <a:rPr lang="en-US" dirty="0" smtClean="0"/>
              <a:t>	</a:t>
            </a:r>
            <a:r>
              <a:rPr lang="en-US" u="sng" dirty="0" smtClean="0"/>
              <a:t>direct</a:t>
            </a:r>
            <a:r>
              <a:rPr lang="en-US" u="sng" dirty="0"/>
              <a:t>=true&amp;db=ehh&amp;AN=9335707&amp;login.asp&amp;site=</a:t>
            </a:r>
            <a:r>
              <a:rPr lang="en-US" u="sng" dirty="0" smtClean="0"/>
              <a:t>ehost</a:t>
            </a:r>
            <a:r>
              <a:rPr lang="en-US" dirty="0" smtClean="0"/>
              <a:t>	</a:t>
            </a:r>
            <a:r>
              <a:rPr lang="en-US" u="sng" dirty="0" smtClean="0"/>
              <a:t>-</a:t>
            </a:r>
            <a:r>
              <a:rPr lang="en-US" u="sng" dirty="0"/>
              <a:t>live&amp;scope=site</a:t>
            </a:r>
            <a:r>
              <a:rPr lang="en-US" dirty="0"/>
              <a:t> </a:t>
            </a:r>
            <a:endParaRPr lang="en-US" dirty="0" smtClean="0"/>
          </a:p>
          <a:p>
            <a:pPr marL="0" indent="0">
              <a:buNone/>
            </a:pPr>
            <a:endParaRPr lang="en-US" dirty="0"/>
          </a:p>
          <a:p>
            <a:pPr marL="0" indent="0">
              <a:buNone/>
            </a:pPr>
            <a:r>
              <a:rPr lang="en-US" dirty="0"/>
              <a:t>Islam, C. (2008). Incorporating electronic books into a graduate reading </a:t>
            </a:r>
            <a:r>
              <a:rPr lang="en-US" dirty="0" smtClean="0"/>
              <a:t>methods</a:t>
            </a:r>
            <a:r>
              <a:rPr lang="en-US" dirty="0"/>
              <a:t> </a:t>
            </a:r>
            <a:r>
              <a:rPr lang="en-US" dirty="0" smtClean="0"/>
              <a:t>class</a:t>
            </a:r>
            <a:r>
              <a:rPr lang="en-US" dirty="0"/>
              <a:t>: </a:t>
            </a:r>
            <a:r>
              <a:rPr lang="en-US" dirty="0" smtClean="0"/>
              <a:t>Improving	 </a:t>
            </a:r>
            <a:r>
              <a:rPr lang="en-US" dirty="0"/>
              <a:t>the comprehension of students in grades K-12.</a:t>
            </a:r>
            <a:r>
              <a:rPr lang="en-US" i="1" dirty="0"/>
              <a:t> </a:t>
            </a:r>
            <a:r>
              <a:rPr lang="en-US" i="1" dirty="0" smtClean="0"/>
              <a:t>Kentucky  </a:t>
            </a:r>
            <a:r>
              <a:rPr lang="en-US" i="1" dirty="0"/>
              <a:t>Journal of Excellence in </a:t>
            </a:r>
            <a:r>
              <a:rPr lang="en-US" i="1" dirty="0" smtClean="0"/>
              <a:t>College	 </a:t>
            </a:r>
            <a:r>
              <a:rPr lang="en-US" i="1" dirty="0"/>
              <a:t>Teaching &amp; Learning, 6</a:t>
            </a:r>
            <a:r>
              <a:rPr lang="en-US" dirty="0"/>
              <a:t>, 31-43. </a:t>
            </a:r>
            <a:r>
              <a:rPr lang="en-US" dirty="0" smtClean="0"/>
              <a:t>Retrieved from					 </a:t>
            </a:r>
            <a:r>
              <a:rPr lang="en-US" u="sng" dirty="0">
                <a:hlinkClick r:id="rId3"/>
              </a:rPr>
              <a:t>http://ezproxy.umuc.edu/login?url=http://search.ebscohost.com</a:t>
            </a:r>
            <a:r>
              <a:rPr lang="en-US" u="sng" dirty="0" smtClean="0">
                <a:hlinkClick r:id="rId3"/>
              </a:rPr>
              <a:t>/login.aspx</a:t>
            </a:r>
            <a:r>
              <a:rPr lang="en-US" u="sng" dirty="0" smtClean="0"/>
              <a:t>?</a:t>
            </a:r>
            <a:r>
              <a:rPr lang="en-US" dirty="0" smtClean="0"/>
              <a:t>	</a:t>
            </a:r>
            <a:r>
              <a:rPr lang="en-US" u="sng" dirty="0" smtClean="0"/>
              <a:t>direct</a:t>
            </a:r>
            <a:r>
              <a:rPr lang="en-US" u="sng" dirty="0"/>
              <a:t>=true&amp;db=ehh&amp;AN=38708787&amp;login.asp&amp;site=</a:t>
            </a:r>
            <a:r>
              <a:rPr lang="en-US" u="sng" dirty="0" smtClean="0"/>
              <a:t>ehos</a:t>
            </a:r>
            <a:r>
              <a:rPr lang="en-US" dirty="0" smtClean="0"/>
              <a:t>	</a:t>
            </a:r>
            <a:r>
              <a:rPr lang="en-US" u="sng" dirty="0" smtClean="0"/>
              <a:t>-</a:t>
            </a:r>
            <a:r>
              <a:rPr lang="en-US" u="sng" dirty="0"/>
              <a:t>live&amp;scope=site</a:t>
            </a:r>
            <a:r>
              <a:rPr lang="en-US" dirty="0"/>
              <a:t> </a:t>
            </a:r>
            <a:endParaRPr lang="en-US" dirty="0" smtClean="0"/>
          </a:p>
          <a:p>
            <a:pPr marL="0" indent="0">
              <a:buNone/>
            </a:pPr>
            <a:endParaRPr lang="en-US" dirty="0"/>
          </a:p>
          <a:p>
            <a:pPr marL="0" indent="0">
              <a:buNone/>
            </a:pPr>
            <a:r>
              <a:rPr lang="en-US" dirty="0"/>
              <a:t>Larson, L.C. (2009). E-reading and e-responding: new tools for the next generation of </a:t>
            </a:r>
            <a:r>
              <a:rPr lang="en-US" dirty="0" smtClean="0"/>
              <a:t>readers.</a:t>
            </a:r>
            <a:r>
              <a:rPr lang="en-US" dirty="0"/>
              <a:t> </a:t>
            </a:r>
            <a:r>
              <a:rPr lang="en-US" i="1" dirty="0" smtClean="0"/>
              <a:t>Journal  	of Adolescent </a:t>
            </a:r>
            <a:r>
              <a:rPr lang="en-US" i="1" dirty="0"/>
              <a:t>&amp; Adult Literacy. 53</a:t>
            </a:r>
            <a:r>
              <a:rPr lang="en-US" dirty="0"/>
              <a:t>(3). 255-258. doi:10.1598/JAAL.</a:t>
            </a:r>
            <a:r>
              <a:rPr lang="en-US" dirty="0" smtClean="0"/>
              <a:t>53.3.7</a:t>
            </a:r>
          </a:p>
          <a:p>
            <a:pPr marL="0" indent="0">
              <a:buNone/>
            </a:pPr>
            <a:endParaRPr lang="en-US" dirty="0"/>
          </a:p>
          <a:p>
            <a:pPr marL="0" indent="0">
              <a:buNone/>
            </a:pPr>
            <a:r>
              <a:rPr lang="en-US" dirty="0" smtClean="0"/>
              <a:t>Tebeau</a:t>
            </a:r>
            <a:r>
              <a:rPr lang="en-US" dirty="0"/>
              <a:t>, M. (2003). Pursuing E-opportunities in the history classroom.</a:t>
            </a:r>
            <a:r>
              <a:rPr lang="en-US" i="1" dirty="0"/>
              <a:t> The Journal of </a:t>
            </a:r>
            <a:r>
              <a:rPr lang="en-US" i="1" dirty="0" smtClean="0"/>
              <a:t>American	 </a:t>
            </a:r>
            <a:r>
              <a:rPr lang="en-US" i="1" dirty="0"/>
              <a:t>History, </a:t>
            </a:r>
            <a:r>
              <a:rPr lang="en-US" i="1" dirty="0" smtClean="0"/>
              <a:t>	89</a:t>
            </a:r>
            <a:r>
              <a:rPr lang="en-US" dirty="0"/>
              <a:t>(4), pp. 1489-1494. Retrieved from </a:t>
            </a:r>
            <a:r>
              <a:rPr lang="en-US" u="sng" dirty="0"/>
              <a:t>http://www.jstor.org/stable/3092554</a:t>
            </a:r>
            <a:r>
              <a:rPr lang="en-US" dirty="0"/>
              <a:t> </a:t>
            </a:r>
            <a:endParaRPr lang="en-US" dirty="0" smtClean="0"/>
          </a:p>
          <a:p>
            <a:pPr marL="0" indent="0">
              <a:buNone/>
            </a:pPr>
            <a:endParaRPr lang="en-US" dirty="0" smtClean="0"/>
          </a:p>
          <a:p>
            <a:pPr marL="0" indent="0">
              <a:buNone/>
            </a:pPr>
            <a:r>
              <a:rPr lang="en-US" dirty="0"/>
              <a:t>Tedd, L. (2005). E-Books in academic libraries: An international overview.</a:t>
            </a:r>
            <a:r>
              <a:rPr lang="en-US" i="1" dirty="0"/>
              <a:t> New Review of Academic	 Librarianship, 11</a:t>
            </a:r>
            <a:r>
              <a:rPr lang="en-US" dirty="0"/>
              <a:t>(1), 57-79. doi:10.1080/13614530500417701 </a:t>
            </a:r>
            <a:endParaRPr lang="en-US" dirty="0" smtClean="0"/>
          </a:p>
          <a:p>
            <a:pPr marL="0" indent="0">
              <a:buNone/>
            </a:pPr>
            <a:endParaRPr lang="en-US" dirty="0"/>
          </a:p>
          <a:p>
            <a:pPr marL="0" indent="0">
              <a:buNone/>
            </a:pPr>
            <a:r>
              <a:rPr lang="en-US" dirty="0"/>
              <a:t>Willd. (2009). What middle school students say about the kindle. Retrieved from: http://	www.edukindle.com/2009/12/what-middle-school-students-say-about-the-kindle/</a:t>
            </a:r>
          </a:p>
          <a:p>
            <a:pPr marL="0" indent="0">
              <a:buNone/>
            </a:pPr>
            <a:endParaRPr lang="en-US" dirty="0"/>
          </a:p>
          <a:p>
            <a:endParaRPr lang="en-US" dirty="0"/>
          </a:p>
        </p:txBody>
      </p:sp>
    </p:spTree>
    <p:extLst>
      <p:ext uri="{BB962C8B-B14F-4D97-AF65-F5344CB8AC3E}">
        <p14:creationId xmlns:p14="http://schemas.microsoft.com/office/powerpoint/2010/main" val="113088871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rot="16200000">
            <a:off x="-2146014" y="2450815"/>
            <a:ext cx="5486400" cy="1041969"/>
          </a:xfrm>
          <a:prstGeom prst="rect">
            <a:avLst/>
          </a:prstGeom>
          <a:noFill/>
        </p:spPr>
        <p:txBody>
          <a:bodyPr wrap="square" rtlCol="0" anchor="b" anchorCtr="0">
            <a:normAutofit lnSpcReduction="10000"/>
          </a:bodyPr>
          <a:lstStyle/>
          <a:p>
            <a:r>
              <a:rPr lang="en-US" sz="3200" b="1" dirty="0" smtClean="0">
                <a:solidFill>
                  <a:prstClr val="white"/>
                </a:solidFill>
              </a:rPr>
              <a:t>A Brief History: Electronic Books and Hardware</a:t>
            </a:r>
            <a:endParaRPr lang="en-US" sz="3200" dirty="0">
              <a:solidFill>
                <a:prstClr val="white"/>
              </a:solidFill>
            </a:endParaRPr>
          </a:p>
        </p:txBody>
      </p:sp>
      <p:sp>
        <p:nvSpPr>
          <p:cNvPr id="3" name="TextBox 2"/>
          <p:cNvSpPr txBox="1"/>
          <p:nvPr/>
        </p:nvSpPr>
        <p:spPr>
          <a:xfrm>
            <a:off x="1523999" y="685800"/>
            <a:ext cx="5969001" cy="2794000"/>
          </a:xfrm>
          <a:prstGeom prst="rect">
            <a:avLst/>
          </a:prstGeom>
          <a:noFill/>
        </p:spPr>
        <p:txBody>
          <a:bodyPr wrap="square" rtlCol="0">
            <a:normAutofit fontScale="92500" lnSpcReduction="10000"/>
          </a:bodyPr>
          <a:lstStyle/>
          <a:p>
            <a:r>
              <a:rPr lang="en-US" sz="2800" b="1" dirty="0" smtClean="0">
                <a:solidFill>
                  <a:prstClr val="black">
                    <a:lumMod val="50000"/>
                    <a:lumOff val="50000"/>
                  </a:prstClr>
                </a:solidFill>
              </a:rPr>
              <a:t>Electronic Books are older than you think</a:t>
            </a:r>
            <a:endParaRPr lang="en-US" sz="2800" b="1" dirty="0" smtClean="0">
              <a:solidFill>
                <a:prstClr val="black">
                  <a:lumMod val="50000"/>
                  <a:lumOff val="50000"/>
                </a:prstClr>
              </a:solidFill>
            </a:endParaRPr>
          </a:p>
          <a:p>
            <a:pPr>
              <a:lnSpc>
                <a:spcPct val="30000"/>
              </a:lnSpc>
            </a:pPr>
            <a:endParaRPr lang="en-US" dirty="0">
              <a:solidFill>
                <a:prstClr val="black"/>
              </a:solidFill>
            </a:endParaRPr>
          </a:p>
          <a:p>
            <a:r>
              <a:rPr lang="en-US" sz="2200" dirty="0" smtClean="0">
                <a:solidFill>
                  <a:srgbClr val="000000"/>
                </a:solidFill>
              </a:rPr>
              <a:t>e-Book software was fist developed in the 1960’s. the phrase ‘electronic book’ was coined by van Dam at Brown University in Providence, Rhode Island during the </a:t>
            </a:r>
            <a:r>
              <a:rPr lang="fr-FR" sz="2200" dirty="0" smtClean="0">
                <a:solidFill>
                  <a:srgbClr val="000000"/>
                </a:solidFill>
              </a:rPr>
              <a:t>60’s, </a:t>
            </a:r>
            <a:r>
              <a:rPr lang="fr-FR" sz="2200" dirty="0" smtClean="0">
                <a:solidFill>
                  <a:srgbClr val="000000"/>
                </a:solidFill>
              </a:rPr>
              <a:t>when</a:t>
            </a:r>
            <a:r>
              <a:rPr lang="fr-FR" sz="2200" dirty="0" smtClean="0">
                <a:solidFill>
                  <a:srgbClr val="000000"/>
                </a:solidFill>
              </a:rPr>
              <a:t> </a:t>
            </a:r>
            <a:r>
              <a:rPr lang="fr-FR" sz="2200" dirty="0" smtClean="0">
                <a:solidFill>
                  <a:srgbClr val="000000"/>
                </a:solidFill>
              </a:rPr>
              <a:t>he</a:t>
            </a:r>
            <a:r>
              <a:rPr lang="fr-FR" sz="2200" dirty="0" smtClean="0">
                <a:solidFill>
                  <a:srgbClr val="000000"/>
                </a:solidFill>
              </a:rPr>
              <a:t> </a:t>
            </a:r>
            <a:r>
              <a:rPr lang="fr-FR" sz="2200" dirty="0" smtClean="0">
                <a:solidFill>
                  <a:srgbClr val="000000"/>
                </a:solidFill>
              </a:rPr>
              <a:t>was</a:t>
            </a:r>
            <a:r>
              <a:rPr lang="fr-FR" sz="2200" dirty="0" smtClean="0">
                <a:solidFill>
                  <a:srgbClr val="000000"/>
                </a:solidFill>
              </a:rPr>
              <a:t> </a:t>
            </a:r>
            <a:r>
              <a:rPr lang="fr-FR" sz="2200" dirty="0" smtClean="0">
                <a:solidFill>
                  <a:srgbClr val="000000"/>
                </a:solidFill>
              </a:rPr>
              <a:t>working</a:t>
            </a:r>
            <a:r>
              <a:rPr lang="fr-FR" sz="2200" dirty="0" smtClean="0">
                <a:solidFill>
                  <a:srgbClr val="000000"/>
                </a:solidFill>
              </a:rPr>
              <a:t> on </a:t>
            </a:r>
            <a:r>
              <a:rPr lang="en-US" sz="2200" dirty="0" smtClean="0">
                <a:solidFill>
                  <a:srgbClr val="000000"/>
                </a:solidFill>
              </a:rPr>
              <a:t>early</a:t>
            </a:r>
            <a:r>
              <a:rPr lang="fr-FR" sz="2200" dirty="0" smtClean="0">
                <a:solidFill>
                  <a:srgbClr val="000000"/>
                </a:solidFill>
              </a:rPr>
              <a:t> </a:t>
            </a:r>
            <a:r>
              <a:rPr lang="en-US" sz="2200" dirty="0" smtClean="0">
                <a:solidFill>
                  <a:srgbClr val="000000"/>
                </a:solidFill>
              </a:rPr>
              <a:t>hypertext</a:t>
            </a:r>
            <a:r>
              <a:rPr lang="fr-FR" sz="2200" dirty="0" smtClean="0">
                <a:solidFill>
                  <a:srgbClr val="000000"/>
                </a:solidFill>
              </a:rPr>
              <a:t> </a:t>
            </a:r>
            <a:r>
              <a:rPr lang="fr-FR" sz="2200" dirty="0" smtClean="0">
                <a:solidFill>
                  <a:srgbClr val="000000"/>
                </a:solidFill>
              </a:rPr>
              <a:t>systems</a:t>
            </a:r>
            <a:r>
              <a:rPr lang="fr-FR" sz="2200" dirty="0">
                <a:solidFill>
                  <a:srgbClr val="000000"/>
                </a:solidFill>
              </a:rPr>
              <a:t> </a:t>
            </a:r>
            <a:r>
              <a:rPr lang="fr-FR" sz="2200" dirty="0" smtClean="0">
                <a:solidFill>
                  <a:srgbClr val="000000"/>
                </a:solidFill>
              </a:rPr>
              <a:t>(Ted, 2005). </a:t>
            </a:r>
            <a:r>
              <a:rPr lang="en-US" sz="2200" dirty="0" smtClean="0">
                <a:solidFill>
                  <a:srgbClr val="000000"/>
                </a:solidFill>
              </a:rPr>
              <a:t>Since</a:t>
            </a:r>
            <a:r>
              <a:rPr lang="fr-FR" sz="2200" dirty="0" smtClean="0">
                <a:solidFill>
                  <a:srgbClr val="000000"/>
                </a:solidFill>
              </a:rPr>
              <a:t> </a:t>
            </a:r>
            <a:r>
              <a:rPr lang="fr-FR" sz="2200" dirty="0" err="1" smtClean="0">
                <a:solidFill>
                  <a:srgbClr val="000000"/>
                </a:solidFill>
              </a:rPr>
              <a:t>then</a:t>
            </a:r>
            <a:r>
              <a:rPr lang="fr-FR" sz="2200" dirty="0" smtClean="0">
                <a:solidFill>
                  <a:srgbClr val="000000"/>
                </a:solidFill>
              </a:rPr>
              <a:t>, </a:t>
            </a:r>
            <a:r>
              <a:rPr lang="fr-FR" sz="2200" dirty="0" err="1" smtClean="0">
                <a:solidFill>
                  <a:srgbClr val="000000"/>
                </a:solidFill>
              </a:rPr>
              <a:t>organizations</a:t>
            </a:r>
            <a:r>
              <a:rPr lang="fr-FR" sz="2200" dirty="0" smtClean="0">
                <a:solidFill>
                  <a:srgbClr val="000000"/>
                </a:solidFill>
              </a:rPr>
              <a:t> </a:t>
            </a:r>
            <a:r>
              <a:rPr lang="fr-FR" sz="2200" dirty="0" err="1" smtClean="0">
                <a:solidFill>
                  <a:srgbClr val="000000"/>
                </a:solidFill>
              </a:rPr>
              <a:t>such</a:t>
            </a:r>
            <a:r>
              <a:rPr lang="fr-FR" sz="2200" dirty="0" smtClean="0">
                <a:solidFill>
                  <a:srgbClr val="000000"/>
                </a:solidFill>
              </a:rPr>
              <a:t> as Project </a:t>
            </a:r>
            <a:r>
              <a:rPr lang="fr-FR" sz="2200" dirty="0" err="1" smtClean="0">
                <a:solidFill>
                  <a:srgbClr val="000000"/>
                </a:solidFill>
              </a:rPr>
              <a:t>Gutenburg</a:t>
            </a:r>
            <a:r>
              <a:rPr lang="fr-FR" sz="2200" dirty="0" smtClean="0">
                <a:solidFill>
                  <a:srgbClr val="000000"/>
                </a:solidFill>
              </a:rPr>
              <a:t> and Google </a:t>
            </a:r>
            <a:r>
              <a:rPr lang="fr-FR" sz="2200" dirty="0" err="1" smtClean="0">
                <a:solidFill>
                  <a:srgbClr val="000000"/>
                </a:solidFill>
              </a:rPr>
              <a:t>Scholar</a:t>
            </a:r>
            <a:r>
              <a:rPr lang="fr-FR" sz="2200" dirty="0" smtClean="0">
                <a:solidFill>
                  <a:srgbClr val="000000"/>
                </a:solidFill>
              </a:rPr>
              <a:t> have made millions of </a:t>
            </a:r>
            <a:r>
              <a:rPr lang="fr-FR" sz="2200" dirty="0" err="1" smtClean="0">
                <a:solidFill>
                  <a:srgbClr val="000000"/>
                </a:solidFill>
              </a:rPr>
              <a:t>electronic</a:t>
            </a:r>
            <a:r>
              <a:rPr lang="fr-FR" sz="2200" dirty="0" smtClean="0">
                <a:solidFill>
                  <a:srgbClr val="000000"/>
                </a:solidFill>
              </a:rPr>
              <a:t> books public, and </a:t>
            </a:r>
            <a:r>
              <a:rPr lang="fr-FR" sz="2200" dirty="0" err="1" smtClean="0">
                <a:solidFill>
                  <a:srgbClr val="000000"/>
                </a:solidFill>
              </a:rPr>
              <a:t>available</a:t>
            </a:r>
            <a:r>
              <a:rPr lang="fr-FR" sz="2200" dirty="0" smtClean="0">
                <a:solidFill>
                  <a:srgbClr val="000000"/>
                </a:solidFill>
              </a:rPr>
              <a:t> for </a:t>
            </a:r>
            <a:r>
              <a:rPr lang="fr-FR" sz="2200" dirty="0" err="1" smtClean="0">
                <a:solidFill>
                  <a:srgbClr val="000000"/>
                </a:solidFill>
              </a:rPr>
              <a:t>everyone</a:t>
            </a:r>
            <a:r>
              <a:rPr lang="fr-FR" sz="2200" dirty="0" smtClean="0">
                <a:solidFill>
                  <a:srgbClr val="000000"/>
                </a:solidFill>
              </a:rPr>
              <a:t> </a:t>
            </a:r>
            <a:r>
              <a:rPr lang="fr-FR" sz="2200" dirty="0" err="1" smtClean="0">
                <a:solidFill>
                  <a:srgbClr val="000000"/>
                </a:solidFill>
              </a:rPr>
              <a:t>who</a:t>
            </a:r>
            <a:r>
              <a:rPr lang="fr-FR" sz="2200" dirty="0" smtClean="0">
                <a:solidFill>
                  <a:srgbClr val="000000"/>
                </a:solidFill>
              </a:rPr>
              <a:t> has </a:t>
            </a:r>
            <a:r>
              <a:rPr lang="fr-FR" sz="2200" dirty="0" err="1" smtClean="0">
                <a:solidFill>
                  <a:srgbClr val="000000"/>
                </a:solidFill>
              </a:rPr>
              <a:t>access</a:t>
            </a:r>
            <a:r>
              <a:rPr lang="fr-FR" sz="2200" dirty="0" smtClean="0">
                <a:solidFill>
                  <a:srgbClr val="000000"/>
                </a:solidFill>
              </a:rPr>
              <a:t> to the internet (</a:t>
            </a:r>
            <a:r>
              <a:rPr lang="fr-FR" sz="2200" dirty="0" err="1" smtClean="0">
                <a:solidFill>
                  <a:srgbClr val="000000"/>
                </a:solidFill>
              </a:rPr>
              <a:t>Tedd</a:t>
            </a:r>
            <a:r>
              <a:rPr lang="fr-FR" sz="2200" dirty="0" smtClean="0">
                <a:solidFill>
                  <a:srgbClr val="000000"/>
                </a:solidFill>
              </a:rPr>
              <a:t>, 2005)</a:t>
            </a:r>
            <a:r>
              <a:rPr lang="fr-FR" sz="2200" smtClean="0">
                <a:solidFill>
                  <a:srgbClr val="000000"/>
                </a:solidFill>
              </a:rPr>
              <a:t>. </a:t>
            </a:r>
          </a:p>
          <a:p>
            <a:pPr marL="342900" indent="-342900">
              <a:buFont typeface="Arial"/>
              <a:buChar char="•"/>
            </a:pPr>
            <a:endParaRPr lang="en-US" sz="2200" dirty="0" smtClean="0">
              <a:solidFill>
                <a:srgbClr val="000000"/>
              </a:solidFill>
            </a:endParaRPr>
          </a:p>
          <a:p>
            <a:pPr marL="342900" indent="-342900">
              <a:buFont typeface="Arial"/>
              <a:buChar char="•"/>
            </a:pPr>
            <a:endParaRPr lang="en-US" sz="2200" dirty="0" smtClean="0">
              <a:solidFill>
                <a:srgbClr val="2C99FC"/>
              </a:solidFill>
            </a:endParaRPr>
          </a:p>
          <a:p>
            <a:pPr marL="342900" indent="-342900">
              <a:buFont typeface="Arial"/>
              <a:buChar char="•"/>
            </a:pPr>
            <a:endParaRPr lang="en-US" sz="2200" dirty="0" smtClean="0">
              <a:solidFill>
                <a:srgbClr val="2C99FC"/>
              </a:solidFill>
            </a:endParaRPr>
          </a:p>
          <a:p>
            <a:pPr marL="342900" indent="-342900">
              <a:buFont typeface="Arial"/>
              <a:buChar char="•"/>
            </a:pPr>
            <a:endParaRPr lang="en-US" sz="2200" dirty="0" smtClean="0">
              <a:solidFill>
                <a:srgbClr val="2C99FC"/>
              </a:solidFill>
            </a:endParaRPr>
          </a:p>
          <a:p>
            <a:endParaRPr lang="en-US" sz="1900" dirty="0" smtClean="0">
              <a:solidFill>
                <a:srgbClr val="2C99FC"/>
              </a:solidFill>
            </a:endParaRPr>
          </a:p>
          <a:p>
            <a:endParaRPr lang="en-US" dirty="0">
              <a:solidFill>
                <a:prstClr val="black"/>
              </a:solidFill>
            </a:endParaRPr>
          </a:p>
        </p:txBody>
      </p:sp>
      <p:sp>
        <p:nvSpPr>
          <p:cNvPr id="5" name="TextBox 4"/>
          <p:cNvSpPr txBox="1"/>
          <p:nvPr/>
        </p:nvSpPr>
        <p:spPr>
          <a:xfrm>
            <a:off x="4927600" y="3479800"/>
            <a:ext cx="3987800" cy="3139321"/>
          </a:xfrm>
          <a:prstGeom prst="rect">
            <a:avLst/>
          </a:prstGeom>
          <a:noFill/>
        </p:spPr>
        <p:txBody>
          <a:bodyPr wrap="square" rtlCol="0">
            <a:spAutoFit/>
          </a:bodyPr>
          <a:lstStyle/>
          <a:p>
            <a:r>
              <a:rPr lang="fr-FR" smtClean="0">
                <a:solidFill>
                  <a:srgbClr val="000000"/>
                </a:solidFill>
              </a:rPr>
              <a:t>Since </a:t>
            </a:r>
            <a:r>
              <a:rPr lang="fr-FR">
                <a:solidFill>
                  <a:srgbClr val="000000"/>
                </a:solidFill>
              </a:rPr>
              <a:t>the advent of electronic publication, secondary education humanities courses have been challenged to adjust their relevant </a:t>
            </a:r>
            <a:r>
              <a:rPr lang="fr-FR">
                <a:solidFill>
                  <a:srgbClr val="000000"/>
                </a:solidFill>
              </a:rPr>
              <a:t>pedagogical </a:t>
            </a:r>
            <a:r>
              <a:rPr lang="fr-FR" smtClean="0">
                <a:solidFill>
                  <a:srgbClr val="000000"/>
                </a:solidFill>
              </a:rPr>
              <a:t>strategies. These </a:t>
            </a:r>
            <a:r>
              <a:rPr lang="fr-FR">
                <a:solidFill>
                  <a:srgbClr val="000000"/>
                </a:solidFill>
              </a:rPr>
              <a:t>shifts have posed many questions: How will this technology be used? What does it provide for humanties based courses? What are the future implications on secondary education humanities courses? </a:t>
            </a:r>
            <a:endParaRPr lang="fr-FR" dirty="0">
              <a:solidFill>
                <a:srgbClr val="000000"/>
              </a:solidFill>
            </a:endParaRPr>
          </a:p>
        </p:txBody>
      </p:sp>
      <p:pic>
        <p:nvPicPr>
          <p:cNvPr id="6" name="Picture 5"/>
          <p:cNvPicPr>
            <a:picLocks noChangeAspect="1"/>
          </p:cNvPicPr>
          <p:nvPr/>
        </p:nvPicPr>
        <p:blipFill>
          <a:blip r:embed="rId4"/>
          <a:stretch>
            <a:fillRect/>
          </a:stretch>
        </p:blipFill>
        <p:spPr>
          <a:xfrm>
            <a:off x="1701801" y="3479800"/>
            <a:ext cx="2882900" cy="288988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p14:flip dir="r"/>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rot="16200000">
            <a:off x="-2146014" y="2450815"/>
            <a:ext cx="5486400" cy="1041969"/>
          </a:xfrm>
          <a:prstGeom prst="rect">
            <a:avLst/>
          </a:prstGeom>
          <a:noFill/>
        </p:spPr>
        <p:txBody>
          <a:bodyPr wrap="square" rtlCol="0" anchor="b" anchorCtr="0">
            <a:normAutofit lnSpcReduction="10000"/>
          </a:bodyPr>
          <a:lstStyle/>
          <a:p>
            <a:r>
              <a:rPr lang="en-US" sz="3200" b="1" dirty="0" smtClean="0">
                <a:solidFill>
                  <a:prstClr val="white"/>
                </a:solidFill>
              </a:rPr>
              <a:t>A Brief History: Electronic Books and Hardware</a:t>
            </a:r>
            <a:endParaRPr lang="en-US" sz="3200" dirty="0">
              <a:solidFill>
                <a:prstClr val="white"/>
              </a:solidFill>
            </a:endParaRPr>
          </a:p>
        </p:txBody>
      </p:sp>
      <p:sp>
        <p:nvSpPr>
          <p:cNvPr id="3" name="TextBox 2"/>
          <p:cNvSpPr txBox="1"/>
          <p:nvPr/>
        </p:nvSpPr>
        <p:spPr>
          <a:xfrm>
            <a:off x="1523999" y="685800"/>
            <a:ext cx="5969001" cy="2794000"/>
          </a:xfrm>
          <a:prstGeom prst="rect">
            <a:avLst/>
          </a:prstGeom>
          <a:noFill/>
        </p:spPr>
        <p:txBody>
          <a:bodyPr wrap="square" rtlCol="0">
            <a:normAutofit fontScale="92500" lnSpcReduction="20000"/>
          </a:bodyPr>
          <a:lstStyle/>
          <a:p>
            <a:pPr algn="ctr"/>
            <a:r>
              <a:rPr lang="en-US" sz="2800" b="1" smtClean="0">
                <a:solidFill>
                  <a:prstClr val="black">
                    <a:lumMod val="50000"/>
                    <a:lumOff val="50000"/>
                  </a:prstClr>
                </a:solidFill>
              </a:rPr>
              <a:t>Electronic Books: A polarizing subject in eduation</a:t>
            </a:r>
            <a:endParaRPr lang="en-US" sz="2800" b="1" dirty="0" smtClean="0">
              <a:solidFill>
                <a:prstClr val="black">
                  <a:lumMod val="50000"/>
                  <a:lumOff val="50000"/>
                </a:prstClr>
              </a:solidFill>
            </a:endParaRPr>
          </a:p>
          <a:p>
            <a:pPr>
              <a:lnSpc>
                <a:spcPct val="30000"/>
              </a:lnSpc>
            </a:pPr>
            <a:endParaRPr lang="en-US" dirty="0">
              <a:solidFill>
                <a:prstClr val="black"/>
              </a:solidFill>
            </a:endParaRPr>
          </a:p>
          <a:p>
            <a:r>
              <a:rPr lang="en-US" sz="2200" smtClean="0">
                <a:solidFill>
                  <a:srgbClr val="000000"/>
                </a:solidFill>
              </a:rPr>
              <a:t>There has been much controversy and prediction surrounding how e-Books can be used in secondary education, and the impact it may have. There are many reviews, opinions and outlooks on the present and future of electronic books, but only a select fer have actually committed to researching the implications of electronic books and hardware on secondary education humanaties courses. </a:t>
            </a:r>
            <a:endParaRPr lang="fr-FR" sz="2200" smtClean="0">
              <a:solidFill>
                <a:srgbClr val="000000"/>
              </a:solidFill>
            </a:endParaRPr>
          </a:p>
          <a:p>
            <a:pPr marL="342900" indent="-342900">
              <a:buFont typeface="Arial"/>
              <a:buChar char="•"/>
            </a:pPr>
            <a:endParaRPr lang="en-US" sz="2200" dirty="0" smtClean="0">
              <a:solidFill>
                <a:srgbClr val="000000"/>
              </a:solidFill>
            </a:endParaRPr>
          </a:p>
          <a:p>
            <a:pPr marL="342900" indent="-342900">
              <a:buFont typeface="Arial"/>
              <a:buChar char="•"/>
            </a:pPr>
            <a:endParaRPr lang="en-US" sz="2200" dirty="0" smtClean="0">
              <a:solidFill>
                <a:srgbClr val="2C99FC"/>
              </a:solidFill>
            </a:endParaRPr>
          </a:p>
          <a:p>
            <a:pPr marL="342900" indent="-342900">
              <a:buFont typeface="Arial"/>
              <a:buChar char="•"/>
            </a:pPr>
            <a:endParaRPr lang="en-US" sz="2200" dirty="0" smtClean="0">
              <a:solidFill>
                <a:srgbClr val="2C99FC"/>
              </a:solidFill>
            </a:endParaRPr>
          </a:p>
          <a:p>
            <a:pPr marL="342900" indent="-342900">
              <a:buFont typeface="Arial"/>
              <a:buChar char="•"/>
            </a:pPr>
            <a:endParaRPr lang="en-US" sz="2200" dirty="0" smtClean="0">
              <a:solidFill>
                <a:srgbClr val="2C99FC"/>
              </a:solidFill>
            </a:endParaRPr>
          </a:p>
          <a:p>
            <a:endParaRPr lang="en-US" sz="1900" dirty="0" smtClean="0">
              <a:solidFill>
                <a:srgbClr val="2C99FC"/>
              </a:solidFill>
            </a:endParaRPr>
          </a:p>
          <a:p>
            <a:endParaRPr lang="en-US" dirty="0">
              <a:solidFill>
                <a:prstClr val="black"/>
              </a:solidFill>
            </a:endParaRPr>
          </a:p>
        </p:txBody>
      </p:sp>
      <p:sp>
        <p:nvSpPr>
          <p:cNvPr id="5" name="TextBox 4"/>
          <p:cNvSpPr txBox="1"/>
          <p:nvPr/>
        </p:nvSpPr>
        <p:spPr>
          <a:xfrm>
            <a:off x="1523999" y="3860800"/>
            <a:ext cx="3835401" cy="2862323"/>
          </a:xfrm>
          <a:prstGeom prst="rect">
            <a:avLst/>
          </a:prstGeom>
          <a:noFill/>
        </p:spPr>
        <p:txBody>
          <a:bodyPr wrap="square" rtlCol="0">
            <a:spAutoFit/>
          </a:bodyPr>
          <a:lstStyle/>
          <a:p>
            <a:r>
              <a:rPr lang="fr-FR" smtClean="0">
                <a:solidFill>
                  <a:srgbClr val="000000"/>
                </a:solidFill>
              </a:rPr>
              <a:t>More specifically for the purpose of this presentation, humanaties courses such as history, social studies and english/literature courses. These implications, both positive and negative, speak to the future of electronic books and hardware in secondary education, and its effects on literacy and comprehension of secondary education students.</a:t>
            </a:r>
          </a:p>
        </p:txBody>
      </p:sp>
      <p:pic>
        <p:nvPicPr>
          <p:cNvPr id="4" name="Picture 3"/>
          <p:cNvPicPr>
            <a:picLocks noChangeAspect="1"/>
          </p:cNvPicPr>
          <p:nvPr/>
        </p:nvPicPr>
        <p:blipFill>
          <a:blip r:embed="rId4"/>
          <a:stretch>
            <a:fillRect/>
          </a:stretch>
        </p:blipFill>
        <p:spPr>
          <a:xfrm>
            <a:off x="5740400" y="3162300"/>
            <a:ext cx="3225800" cy="2552700"/>
          </a:xfrm>
          <a:prstGeom prst="rect">
            <a:avLst/>
          </a:prstGeom>
        </p:spPr>
      </p:pic>
    </p:spTree>
    <p:extLst>
      <p:ext uri="{BB962C8B-B14F-4D97-AF65-F5344CB8AC3E}">
        <p14:creationId xmlns:p14="http://schemas.microsoft.com/office/powerpoint/2010/main" val="3659100161"/>
      </p:ext>
    </p:extLst>
  </p:cSld>
  <p:clrMapOvr>
    <a:masterClrMapping/>
  </p:clrMapOvr>
  <mc:AlternateContent xmlns:mc="http://schemas.openxmlformats.org/markup-compatibility/2006" xmlns:p14="http://schemas.microsoft.com/office/powerpoint/2010/main">
    <mc:Choice Requires="p14">
      <p:transition spd="slow" p14:dur="2000">
        <p14:flip dir="r"/>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420030" y="3576140"/>
            <a:ext cx="4953000" cy="2654573"/>
          </a:xfrm>
          <a:prstGeom prst="rect">
            <a:avLst/>
          </a:prstGeom>
          <a:noFill/>
        </p:spPr>
        <p:txBody>
          <a:bodyPr wrap="square" rtlCol="0">
            <a:normAutofit fontScale="92500" lnSpcReduction="20000"/>
          </a:bodyPr>
          <a:lstStyle/>
          <a:p>
            <a:pPr>
              <a:spcBef>
                <a:spcPts val="100"/>
              </a:spcBef>
            </a:pPr>
            <a:r>
              <a:rPr lang="en-US" sz="2000" smtClean="0">
                <a:solidFill>
                  <a:prstClr val="white"/>
                </a:solidFill>
              </a:rPr>
              <a:t>Since the late 1990’s, electronic book software and hardware has developed rapidly, but has had lower demand than expected (Larson, 2009). These developments have included touch-screen capabilities, text-to-speech, and E-Ink (Griffey, 2010). The following software have all brought something new to the e-book/e-publishing genre, and provided different kinds of services to secondary education humanaties curriculum.</a:t>
            </a:r>
            <a:endParaRPr lang="en-US" sz="2000" dirty="0" smtClean="0">
              <a:solidFill>
                <a:prstClr val="white"/>
              </a:solidFill>
            </a:endParaRPr>
          </a:p>
          <a:p>
            <a:pPr>
              <a:spcBef>
                <a:spcPts val="100"/>
              </a:spcBef>
            </a:pPr>
            <a:endParaRPr lang="en-US" sz="2000" dirty="0" smtClean="0">
              <a:solidFill>
                <a:prstClr val="white"/>
              </a:solidFill>
            </a:endParaRPr>
          </a:p>
          <a:p>
            <a:pPr>
              <a:spcBef>
                <a:spcPts val="100"/>
              </a:spcBef>
            </a:pPr>
            <a:endParaRPr lang="en-US" sz="2000" dirty="0" smtClean="0">
              <a:solidFill>
                <a:prstClr val="white"/>
              </a:solidFill>
            </a:endParaRPr>
          </a:p>
          <a:p>
            <a:endParaRPr lang="en-US" sz="2400" dirty="0">
              <a:solidFill>
                <a:prstClr val="black"/>
              </a:solidFill>
            </a:endParaRPr>
          </a:p>
        </p:txBody>
      </p:sp>
      <p:sp>
        <p:nvSpPr>
          <p:cNvPr id="5" name="TextBox 4"/>
          <p:cNvSpPr txBox="1"/>
          <p:nvPr/>
        </p:nvSpPr>
        <p:spPr>
          <a:xfrm>
            <a:off x="399588" y="977900"/>
            <a:ext cx="4648200" cy="2369641"/>
          </a:xfrm>
          <a:prstGeom prst="rect">
            <a:avLst/>
          </a:prstGeom>
          <a:noFill/>
        </p:spPr>
        <p:txBody>
          <a:bodyPr wrap="square" rtlCol="0" anchor="b">
            <a:normAutofit fontScale="85000" lnSpcReduction="20000"/>
          </a:bodyPr>
          <a:lstStyle/>
          <a:p>
            <a:r>
              <a:rPr lang="en-US" sz="4400" b="1" smtClean="0">
                <a:solidFill>
                  <a:srgbClr val="7BCF27"/>
                </a:solidFill>
              </a:rPr>
              <a:t>How are Electronic Books and Readers Used in the Classroom?: Software and Hardware</a:t>
            </a:r>
            <a:endParaRPr lang="en-US" sz="4400" b="1" dirty="0">
              <a:solidFill>
                <a:srgbClr val="7BCF27"/>
              </a:solidFill>
            </a:endParaRPr>
          </a:p>
        </p:txBody>
      </p:sp>
      <p:sp>
        <p:nvSpPr>
          <p:cNvPr id="3" name="Oval Callout 2"/>
          <p:cNvSpPr/>
          <p:nvPr/>
        </p:nvSpPr>
        <p:spPr>
          <a:xfrm>
            <a:off x="5854700" y="323850"/>
            <a:ext cx="1346200" cy="1308100"/>
          </a:xfrm>
          <a:prstGeom prst="wedgeEllipse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mtClean="0"/>
              <a:t>E-Books are great!</a:t>
            </a:r>
            <a:endParaRPr lang="en-US"/>
          </a:p>
        </p:txBody>
      </p:sp>
      <p:sp>
        <p:nvSpPr>
          <p:cNvPr id="4" name="Rectangular Callout 3"/>
          <p:cNvSpPr/>
          <p:nvPr/>
        </p:nvSpPr>
        <p:spPr>
          <a:xfrm>
            <a:off x="5854700" y="2864938"/>
            <a:ext cx="1346200" cy="1193801"/>
          </a:xfrm>
          <a:prstGeom prst="wedgeRect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mtClean="0"/>
              <a:t>e-Books are versitile, amazing products </a:t>
            </a:r>
            <a:endParaRPr lang="en-US"/>
          </a:p>
        </p:txBody>
      </p:sp>
      <p:sp>
        <p:nvSpPr>
          <p:cNvPr id="6" name="Cloud Callout 5"/>
          <p:cNvSpPr/>
          <p:nvPr/>
        </p:nvSpPr>
        <p:spPr>
          <a:xfrm>
            <a:off x="7569200" y="3784600"/>
            <a:ext cx="1435100" cy="1427660"/>
          </a:xfrm>
          <a:prstGeom prst="cloudCallout">
            <a:avLst/>
          </a:prstGeom>
        </p:spPr>
        <p:style>
          <a:lnRef idx="1">
            <a:schemeClr val="accent1"/>
          </a:lnRef>
          <a:fillRef idx="3">
            <a:schemeClr val="accent1"/>
          </a:fillRef>
          <a:effectRef idx="2">
            <a:schemeClr val="accent1"/>
          </a:effectRef>
          <a:fontRef idx="minor">
            <a:schemeClr val="lt1"/>
          </a:fontRef>
        </p:style>
        <p:txBody>
          <a:bodyPr rtlCol="0" anchor="ctr">
            <a:normAutofit/>
          </a:bodyPr>
          <a:lstStyle/>
          <a:p>
            <a:pPr algn="ctr"/>
            <a:r>
              <a:rPr lang="en-US" smtClean="0"/>
              <a:t>e-Books are not special</a:t>
            </a:r>
            <a:endParaRPr lang="en-US"/>
          </a:p>
        </p:txBody>
      </p:sp>
      <p:sp>
        <p:nvSpPr>
          <p:cNvPr id="7" name="Rounded Rectangular Callout 6"/>
          <p:cNvSpPr/>
          <p:nvPr/>
        </p:nvSpPr>
        <p:spPr>
          <a:xfrm>
            <a:off x="7505700" y="1657350"/>
            <a:ext cx="1498600" cy="1016000"/>
          </a:xfrm>
          <a:prstGeom prst="wedgeRoundRect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mtClean="0"/>
              <a:t>e-Books will never replace boooks!</a:t>
            </a:r>
            <a:endParaRPr lang="en-US"/>
          </a:p>
        </p:txBody>
      </p:sp>
    </p:spTree>
  </p:cSld>
  <p:clrMapOvr>
    <a:masterClrMapping/>
  </p:clrMapOvr>
  <mc:AlternateContent xmlns:mc="http://schemas.openxmlformats.org/markup-compatibility/2006" xmlns:p14="http://schemas.microsoft.com/office/powerpoint/2010/main">
    <mc:Choice Requires="p14">
      <p:transition spd="slow" p14:dur="1500">
        <p:dissolve/>
      </p:transition>
    </mc:Choice>
    <mc:Fallback xmlns="">
      <p:transition spd="slow">
        <p:dissolve/>
      </p:transitio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4" cstate="print">
            <a:lum/>
          </a:blip>
          <a:srcRect/>
          <a:stretch>
            <a:fillRect/>
          </a:stretch>
        </a:blipFill>
        <a:effectLst/>
      </p:bgPr>
    </p:bg>
    <p:spTree>
      <p:nvGrpSpPr>
        <p:cNvPr id="1" name=""/>
        <p:cNvGrpSpPr/>
        <p:nvPr/>
      </p:nvGrpSpPr>
      <p:grpSpPr>
        <a:xfrm>
          <a:off x="0" y="0"/>
          <a:ext cx="0" cy="0"/>
          <a:chOff x="0" y="0"/>
          <a:chExt cx="0" cy="0"/>
        </a:xfrm>
      </p:grpSpPr>
      <p:sp>
        <p:nvSpPr>
          <p:cNvPr id="17" name="TextBox 16"/>
          <p:cNvSpPr txBox="1"/>
          <p:nvPr/>
        </p:nvSpPr>
        <p:spPr>
          <a:xfrm>
            <a:off x="203200" y="1631950"/>
            <a:ext cx="8588022" cy="1028700"/>
          </a:xfrm>
          <a:prstGeom prst="rect">
            <a:avLst/>
          </a:prstGeom>
          <a:noFill/>
        </p:spPr>
        <p:txBody>
          <a:bodyPr wrap="square" rtlCol="0" anchor="ctr">
            <a:normAutofit/>
          </a:bodyPr>
          <a:lstStyle/>
          <a:p>
            <a:r>
              <a:rPr lang="en-US" sz="2000" smtClean="0">
                <a:solidFill>
                  <a:prstClr val="black">
                    <a:lumMod val="65000"/>
                    <a:lumOff val="35000"/>
                  </a:prstClr>
                </a:solidFill>
              </a:rPr>
              <a:t>At its first stage, and most simplest form, e-book software was a single, long page of text, with no format, or function (Cavanaugh, 2005). Since then, e-book software has evolved into different and versitile formats.</a:t>
            </a:r>
            <a:endParaRPr lang="en-US" sz="2000" dirty="0" smtClean="0">
              <a:solidFill>
                <a:prstClr val="black">
                  <a:lumMod val="65000"/>
                  <a:lumOff val="35000"/>
                </a:prstClr>
              </a:solidFill>
            </a:endParaRPr>
          </a:p>
          <a:p>
            <a:pPr>
              <a:lnSpc>
                <a:spcPct val="80000"/>
              </a:lnSpc>
            </a:pPr>
            <a:endParaRPr lang="en-US" dirty="0">
              <a:solidFill>
                <a:prstClr val="black"/>
              </a:solidFill>
            </a:endParaRPr>
          </a:p>
        </p:txBody>
      </p:sp>
      <p:sp>
        <p:nvSpPr>
          <p:cNvPr id="19" name="TextBox 18"/>
          <p:cNvSpPr txBox="1"/>
          <p:nvPr/>
        </p:nvSpPr>
        <p:spPr>
          <a:xfrm>
            <a:off x="434622" y="2933700"/>
            <a:ext cx="5089878" cy="2819400"/>
          </a:xfrm>
          <a:prstGeom prst="rect">
            <a:avLst/>
          </a:prstGeom>
          <a:noFill/>
        </p:spPr>
        <p:txBody>
          <a:bodyPr wrap="square" rtlCol="0" anchor="ctr">
            <a:normAutofit/>
          </a:bodyPr>
          <a:lstStyle/>
          <a:p>
            <a:r>
              <a:rPr lang="en-US" sz="2000" smtClean="0">
                <a:solidFill>
                  <a:prstClr val="black">
                    <a:lumMod val="75000"/>
                    <a:lumOff val="25000"/>
                  </a:prstClr>
                </a:solidFill>
              </a:rPr>
              <a:t>According to Cavanaugh (2005), there are </a:t>
            </a:r>
            <a:r>
              <a:rPr lang="en-US" sz="2000" b="1" smtClean="0">
                <a:solidFill>
                  <a:schemeClr val="accent2"/>
                </a:solidFill>
              </a:rPr>
              <a:t>five</a:t>
            </a:r>
            <a:r>
              <a:rPr lang="en-US" sz="2000" smtClean="0">
                <a:solidFill>
                  <a:prstClr val="black">
                    <a:lumMod val="75000"/>
                    <a:lumOff val="25000"/>
                  </a:prstClr>
                </a:solidFill>
              </a:rPr>
              <a:t> main e-book formats: </a:t>
            </a:r>
            <a:r>
              <a:rPr lang="en-US" sz="2000" smtClean="0">
                <a:solidFill>
                  <a:schemeClr val="accent4"/>
                </a:solidFill>
              </a:rPr>
              <a:t>plain text </a:t>
            </a:r>
            <a:r>
              <a:rPr lang="en-US" sz="2000" smtClean="0">
                <a:solidFill>
                  <a:prstClr val="black">
                    <a:lumMod val="75000"/>
                    <a:lumOff val="25000"/>
                  </a:prstClr>
                </a:solidFill>
              </a:rPr>
              <a:t>(txt), </a:t>
            </a:r>
            <a:r>
              <a:rPr lang="en-US" sz="2000" smtClean="0">
                <a:solidFill>
                  <a:srgbClr val="00B0F0"/>
                </a:solidFill>
              </a:rPr>
              <a:t>web</a:t>
            </a:r>
            <a:r>
              <a:rPr lang="en-US" sz="2000" smtClean="0">
                <a:solidFill>
                  <a:prstClr val="black">
                    <a:lumMod val="75000"/>
                    <a:lumOff val="25000"/>
                  </a:prstClr>
                </a:solidFill>
              </a:rPr>
              <a:t> (html/xml)</a:t>
            </a:r>
            <a:r>
              <a:rPr lang="en-US" sz="2000" smtClean="0"/>
              <a:t>,</a:t>
            </a:r>
            <a:r>
              <a:rPr lang="en-US" sz="2000" smtClean="0">
                <a:solidFill>
                  <a:srgbClr val="00B0F0"/>
                </a:solidFill>
              </a:rPr>
              <a:t> Adobe Reader</a:t>
            </a:r>
            <a:r>
              <a:rPr lang="en-US" sz="2000" smtClean="0">
                <a:solidFill>
                  <a:prstClr val="black">
                    <a:lumMod val="75000"/>
                    <a:lumOff val="25000"/>
                  </a:prstClr>
                </a:solidFill>
              </a:rPr>
              <a:t> (PDF), Microsoft </a:t>
            </a:r>
            <a:r>
              <a:rPr lang="en-US" sz="2000" smtClean="0">
                <a:solidFill>
                  <a:srgbClr val="00B0F0"/>
                </a:solidFill>
              </a:rPr>
              <a:t>Reader</a:t>
            </a:r>
            <a:r>
              <a:rPr lang="en-US" sz="2000" smtClean="0">
                <a:solidFill>
                  <a:prstClr val="black">
                    <a:lumMod val="75000"/>
                    <a:lumOff val="25000"/>
                  </a:prstClr>
                </a:solidFill>
              </a:rPr>
              <a:t> (LIT), And </a:t>
            </a:r>
            <a:r>
              <a:rPr lang="en-US" sz="2000" smtClean="0">
                <a:solidFill>
                  <a:srgbClr val="00B0F0"/>
                </a:solidFill>
              </a:rPr>
              <a:t>eReader</a:t>
            </a:r>
            <a:r>
              <a:rPr lang="en-US" sz="2000" smtClean="0">
                <a:solidFill>
                  <a:prstClr val="black">
                    <a:lumMod val="75000"/>
                    <a:lumOff val="25000"/>
                  </a:prstClr>
                </a:solidFill>
              </a:rPr>
              <a:t> (PBD). </a:t>
            </a:r>
            <a:endParaRPr lang="en-US" sz="2000" dirty="0" smtClean="0">
              <a:solidFill>
                <a:prstClr val="black">
                  <a:lumMod val="75000"/>
                  <a:lumOff val="25000"/>
                </a:prstClr>
              </a:solidFill>
            </a:endParaRPr>
          </a:p>
          <a:p>
            <a:endParaRPr lang="en-US" dirty="0">
              <a:solidFill>
                <a:prstClr val="black"/>
              </a:solidFill>
            </a:endParaRPr>
          </a:p>
        </p:txBody>
      </p:sp>
      <p:sp>
        <p:nvSpPr>
          <p:cNvPr id="9" name="Title 8"/>
          <p:cNvSpPr>
            <a:spLocks noGrp="1"/>
          </p:cNvSpPr>
          <p:nvPr>
            <p:ph type="title"/>
          </p:nvPr>
        </p:nvSpPr>
        <p:spPr>
          <a:xfrm>
            <a:off x="434622" y="76200"/>
            <a:ext cx="6651978" cy="734291"/>
          </a:xfrm>
        </p:spPr>
        <p:txBody>
          <a:bodyPr anchor="b">
            <a:normAutofit/>
          </a:bodyPr>
          <a:lstStyle/>
          <a:p>
            <a:pPr lvl="0">
              <a:spcBef>
                <a:spcPts val="0"/>
              </a:spcBef>
            </a:pPr>
            <a:r>
              <a:rPr lang="en-US" b="1" smtClean="0">
                <a:solidFill>
                  <a:prstClr val="white"/>
                </a:solidFill>
                <a:ea typeface="+mn-ea"/>
                <a:cs typeface="+mn-cs"/>
              </a:rPr>
              <a:t>Electronic Book Software</a:t>
            </a:r>
            <a:endParaRPr lang="en-US" dirty="0"/>
          </a:p>
        </p:txBody>
      </p:sp>
      <p:pic>
        <p:nvPicPr>
          <p:cNvPr id="3" name="Picture 2"/>
          <p:cNvPicPr>
            <a:picLocks noChangeAspect="1"/>
          </p:cNvPicPr>
          <p:nvPr/>
        </p:nvPicPr>
        <p:blipFill>
          <a:blip r:embed="rId5"/>
          <a:stretch>
            <a:fillRect/>
          </a:stretch>
        </p:blipFill>
        <p:spPr>
          <a:xfrm>
            <a:off x="6223000" y="2660650"/>
            <a:ext cx="2413000" cy="3092450"/>
          </a:xfrm>
          <a:prstGeom prst="rect">
            <a:avLst/>
          </a:prstGeom>
          <a:noFill/>
          <a:ln>
            <a:noFill/>
          </a:ln>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endParaRPr lang="en-US" dirty="0"/>
          </a:p>
        </p:txBody>
      </p:sp>
      <p:sp>
        <p:nvSpPr>
          <p:cNvPr id="6" name="Content Placeholder 5"/>
          <p:cNvSpPr>
            <a:spLocks noGrp="1"/>
          </p:cNvSpPr>
          <p:nvPr>
            <p:ph idx="1"/>
          </p:nvPr>
        </p:nvSpPr>
        <p:spPr>
          <a:xfrm>
            <a:off x="3907466" y="1371601"/>
            <a:ext cx="4931734" cy="5257799"/>
          </a:xfrm>
        </p:spPr>
        <p:txBody>
          <a:bodyPr>
            <a:normAutofit fontScale="70000" lnSpcReduction="20000"/>
          </a:bodyPr>
          <a:lstStyle/>
          <a:p>
            <a:pPr marL="0" indent="0">
              <a:buNone/>
            </a:pPr>
            <a:r>
              <a:rPr lang="en-US" sz="2400" smtClean="0">
                <a:solidFill>
                  <a:schemeClr val="bg1"/>
                </a:solidFill>
              </a:rPr>
              <a:t>All of the five formats are freely available for use, and can be used on computer hardware, handheld devices, PDA’s, mobile phones, and tablet computers. Each formats have different capabilities, and limitations: text-to-speech, word search, printing, bookmarking and highlighting. Secondary humanities classrooms would need to focus on what computers they have, and what their instructional needs are, before commiting to any one of these software. All of these formats can be used in secondary education, with the intenet to support the curriculum (Cavanaugh, 2005). </a:t>
            </a:r>
          </a:p>
          <a:p>
            <a:pPr marL="0" indent="0">
              <a:buNone/>
            </a:pPr>
            <a:endParaRPr lang="en-US" sz="2400"/>
          </a:p>
          <a:p>
            <a:pPr marL="0" indent="0">
              <a:buNone/>
            </a:pPr>
            <a:r>
              <a:rPr lang="en-US" sz="2400" smtClean="0">
                <a:solidFill>
                  <a:schemeClr val="bg1"/>
                </a:solidFill>
              </a:rPr>
              <a:t>Cavanaugh (2005) gives the example of a 9</a:t>
            </a:r>
            <a:r>
              <a:rPr lang="en-US" sz="2400" baseline="30000" smtClean="0">
                <a:solidFill>
                  <a:schemeClr val="bg1"/>
                </a:solidFill>
              </a:rPr>
              <a:t>th</a:t>
            </a:r>
            <a:r>
              <a:rPr lang="en-US" sz="2400" smtClean="0">
                <a:solidFill>
                  <a:schemeClr val="bg1"/>
                </a:solidFill>
              </a:rPr>
              <a:t> grade langauge arts class, that decided on the </a:t>
            </a:r>
            <a:r>
              <a:rPr lang="en-US" sz="2400" b="1" smtClean="0">
                <a:solidFill>
                  <a:srgbClr val="7BCF27"/>
                </a:solidFill>
              </a:rPr>
              <a:t>eReader</a:t>
            </a:r>
            <a:r>
              <a:rPr lang="en-US" sz="2400" smtClean="0">
                <a:solidFill>
                  <a:schemeClr val="bg1"/>
                </a:solidFill>
              </a:rPr>
              <a:t> format because of its cross-platform capabilities (From Mac to Windows). This class was  able to access “a large number of literature classics”; and run a successful literature circle group, using the </a:t>
            </a:r>
            <a:r>
              <a:rPr lang="en-US" sz="2400" b="1" smtClean="0">
                <a:solidFill>
                  <a:srgbClr val="7BCF27"/>
                </a:solidFill>
              </a:rPr>
              <a:t>eReader</a:t>
            </a:r>
            <a:r>
              <a:rPr lang="en-US" sz="2400" smtClean="0">
                <a:solidFill>
                  <a:schemeClr val="bg1"/>
                </a:solidFill>
              </a:rPr>
              <a:t> software (Cavanaugh, 2005).</a:t>
            </a:r>
            <a:endParaRPr lang="en-US" sz="2400" b="1" dirty="0" smtClean="0">
              <a:solidFill>
                <a:schemeClr val="bg1"/>
              </a:solidFill>
            </a:endParaRPr>
          </a:p>
        </p:txBody>
      </p:sp>
      <p:sp>
        <p:nvSpPr>
          <p:cNvPr id="8" name="Rectangle 7"/>
          <p:cNvSpPr/>
          <p:nvPr/>
        </p:nvSpPr>
        <p:spPr>
          <a:xfrm>
            <a:off x="3472543" y="447674"/>
            <a:ext cx="5671457" cy="1000126"/>
          </a:xfrm>
          <a:prstGeom prst="rect">
            <a:avLst/>
          </a:prstGeom>
          <a:solidFill>
            <a:schemeClr val="tx1">
              <a:lumMod val="95000"/>
              <a:lumOff val="5000"/>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black">
                  <a:lumMod val="95000"/>
                  <a:lumOff val="5000"/>
                </a:prstClr>
              </a:solidFill>
            </a:endParaRPr>
          </a:p>
        </p:txBody>
      </p:sp>
      <p:sp>
        <p:nvSpPr>
          <p:cNvPr id="9" name="TextBox 8"/>
          <p:cNvSpPr txBox="1"/>
          <p:nvPr/>
        </p:nvSpPr>
        <p:spPr>
          <a:xfrm>
            <a:off x="3886200" y="533401"/>
            <a:ext cx="4953000" cy="838200"/>
          </a:xfrm>
          <a:prstGeom prst="rect">
            <a:avLst/>
          </a:prstGeom>
          <a:noFill/>
        </p:spPr>
        <p:txBody>
          <a:bodyPr wrap="square" rtlCol="0" anchor="ctr">
            <a:normAutofit lnSpcReduction="10000"/>
          </a:bodyPr>
          <a:lstStyle/>
          <a:p>
            <a:pPr>
              <a:lnSpc>
                <a:spcPct val="80000"/>
              </a:lnSpc>
            </a:pPr>
            <a:r>
              <a:rPr lang="en-US" sz="3200" b="1" smtClean="0">
                <a:solidFill>
                  <a:prstClr val="white"/>
                </a:solidFill>
              </a:rPr>
              <a:t>e-Book Software: “the Big Five”</a:t>
            </a:r>
            <a:endParaRPr lang="en-US" sz="3200" dirty="0">
              <a:solidFill>
                <a:prstClr val="white"/>
              </a:solidFill>
            </a:endParaRPr>
          </a:p>
        </p:txBody>
      </p:sp>
      <p:sp>
        <p:nvSpPr>
          <p:cNvPr id="12" name="TextBox 11"/>
          <p:cNvSpPr txBox="1"/>
          <p:nvPr/>
        </p:nvSpPr>
        <p:spPr>
          <a:xfrm>
            <a:off x="152400" y="4114800"/>
            <a:ext cx="3124200" cy="1155669"/>
          </a:xfrm>
          <a:prstGeom prst="rect">
            <a:avLst/>
          </a:prstGeom>
          <a:solidFill>
            <a:schemeClr val="bg1">
              <a:lumMod val="85000"/>
            </a:schemeClr>
          </a:solidFill>
        </p:spPr>
        <p:txBody>
          <a:bodyPr wrap="square" rtlCol="0" anchor="ctr">
            <a:normAutofit/>
          </a:bodyPr>
          <a:lstStyle/>
          <a:p>
            <a:pPr>
              <a:lnSpc>
                <a:spcPct val="80000"/>
              </a:lnSpc>
            </a:pPr>
            <a:r>
              <a:rPr lang="en-US" sz="1700" dirty="0">
                <a:solidFill>
                  <a:prstClr val="white">
                    <a:lumMod val="50000"/>
                  </a:prstClr>
                </a:solidFill>
              </a:rPr>
              <a:t> </a:t>
            </a:r>
            <a:r>
              <a:rPr lang="en-US" sz="1700" smtClean="0">
                <a:solidFill>
                  <a:prstClr val="white">
                    <a:lumMod val="50000"/>
                  </a:prstClr>
                </a:solidFill>
              </a:rPr>
              <a:t> </a:t>
            </a:r>
            <a:r>
              <a:rPr lang="en-US" sz="1700" smtClean="0">
                <a:solidFill>
                  <a:prstClr val="white">
                    <a:lumMod val="50000"/>
                  </a:prstClr>
                </a:solidFill>
              </a:rPr>
              <a:t>e-Book software “big five”:</a:t>
            </a:r>
            <a:r>
              <a:rPr lang="en-US" sz="1600">
                <a:solidFill>
                  <a:schemeClr val="accent4"/>
                </a:solidFill>
              </a:rPr>
              <a:t>plain text </a:t>
            </a:r>
            <a:r>
              <a:rPr lang="en-US" sz="1600">
                <a:solidFill>
                  <a:prstClr val="black">
                    <a:lumMod val="75000"/>
                    <a:lumOff val="25000"/>
                  </a:prstClr>
                </a:solidFill>
              </a:rPr>
              <a:t>(txt), </a:t>
            </a:r>
            <a:r>
              <a:rPr lang="en-US" sz="1600">
                <a:solidFill>
                  <a:srgbClr val="00B0F0"/>
                </a:solidFill>
              </a:rPr>
              <a:t>web</a:t>
            </a:r>
            <a:r>
              <a:rPr lang="en-US" sz="1600">
                <a:solidFill>
                  <a:prstClr val="black">
                    <a:lumMod val="75000"/>
                    <a:lumOff val="25000"/>
                  </a:prstClr>
                </a:solidFill>
              </a:rPr>
              <a:t> (html/xml)</a:t>
            </a:r>
            <a:r>
              <a:rPr lang="en-US" sz="1600"/>
              <a:t>,</a:t>
            </a:r>
            <a:r>
              <a:rPr lang="en-US" sz="1600">
                <a:solidFill>
                  <a:srgbClr val="00B0F0"/>
                </a:solidFill>
              </a:rPr>
              <a:t> Adobe Reader</a:t>
            </a:r>
            <a:r>
              <a:rPr lang="en-US" sz="1600">
                <a:solidFill>
                  <a:prstClr val="black">
                    <a:lumMod val="75000"/>
                    <a:lumOff val="25000"/>
                  </a:prstClr>
                </a:solidFill>
              </a:rPr>
              <a:t> (PDF), Microsoft </a:t>
            </a:r>
            <a:r>
              <a:rPr lang="en-US" sz="1600">
                <a:solidFill>
                  <a:srgbClr val="00B0F0"/>
                </a:solidFill>
              </a:rPr>
              <a:t>Reader</a:t>
            </a:r>
            <a:r>
              <a:rPr lang="en-US" sz="1600">
                <a:solidFill>
                  <a:prstClr val="black">
                    <a:lumMod val="75000"/>
                    <a:lumOff val="25000"/>
                  </a:prstClr>
                </a:solidFill>
              </a:rPr>
              <a:t> (LIT), And </a:t>
            </a:r>
            <a:r>
              <a:rPr lang="en-US" sz="1600">
                <a:solidFill>
                  <a:srgbClr val="00B0F0"/>
                </a:solidFill>
              </a:rPr>
              <a:t>eReader</a:t>
            </a:r>
            <a:r>
              <a:rPr lang="en-US" sz="1600">
                <a:solidFill>
                  <a:prstClr val="black">
                    <a:lumMod val="75000"/>
                    <a:lumOff val="25000"/>
                  </a:prstClr>
                </a:solidFill>
              </a:rPr>
              <a:t> (PBD). </a:t>
            </a:r>
          </a:p>
          <a:p>
            <a:pPr>
              <a:lnSpc>
                <a:spcPct val="80000"/>
              </a:lnSpc>
            </a:pPr>
            <a:r>
              <a:rPr lang="en-US" sz="1700" smtClean="0">
                <a:solidFill>
                  <a:prstClr val="white">
                    <a:lumMod val="50000"/>
                  </a:prstClr>
                </a:solidFill>
              </a:rPr>
              <a:t> </a:t>
            </a:r>
            <a:endParaRPr lang="en-US" sz="2800" b="1" dirty="0">
              <a:solidFill>
                <a:prstClr val="white">
                  <a:lumMod val="50000"/>
                </a:prstClr>
              </a:solidFill>
            </a:endParaRPr>
          </a:p>
        </p:txBody>
      </p:sp>
      <p:pic>
        <p:nvPicPr>
          <p:cNvPr id="2" name="Picture 1"/>
          <p:cNvPicPr>
            <a:picLocks noChangeAspect="1"/>
          </p:cNvPicPr>
          <p:nvPr/>
        </p:nvPicPr>
        <p:blipFill>
          <a:blip r:embed="rId4"/>
          <a:stretch>
            <a:fillRect/>
          </a:stretch>
        </p:blipFill>
        <p:spPr>
          <a:xfrm>
            <a:off x="0" y="533401"/>
            <a:ext cx="3472543" cy="253100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p:strips dir="ld"/>
      </p:transition>
    </mc:Choice>
    <mc:Fallback xmlns="">
      <p:transition spd="slow">
        <p:strips dir="ld"/>
      </p:transition>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rot="16200000">
            <a:off x="-2146014" y="2450815"/>
            <a:ext cx="5486400" cy="1041969"/>
          </a:xfrm>
          <a:prstGeom prst="rect">
            <a:avLst/>
          </a:prstGeom>
          <a:noFill/>
        </p:spPr>
        <p:txBody>
          <a:bodyPr wrap="square" rtlCol="0" anchor="b" anchorCtr="0">
            <a:normAutofit/>
          </a:bodyPr>
          <a:lstStyle/>
          <a:p>
            <a:r>
              <a:rPr lang="en-US" sz="3200" b="1" smtClean="0">
                <a:solidFill>
                  <a:prstClr val="white"/>
                </a:solidFill>
                <a:latin typeface="Calibri"/>
              </a:rPr>
              <a:t>Electronic Book Hardware</a:t>
            </a:r>
            <a:endParaRPr lang="en-US" sz="3200" dirty="0">
              <a:solidFill>
                <a:prstClr val="white"/>
              </a:solidFill>
              <a:latin typeface="Calibri"/>
            </a:endParaRPr>
          </a:p>
        </p:txBody>
      </p:sp>
      <p:sp>
        <p:nvSpPr>
          <p:cNvPr id="3" name="TextBox 2"/>
          <p:cNvSpPr txBox="1"/>
          <p:nvPr/>
        </p:nvSpPr>
        <p:spPr>
          <a:xfrm>
            <a:off x="1523999" y="685800"/>
            <a:ext cx="7391401" cy="2527300"/>
          </a:xfrm>
          <a:prstGeom prst="rect">
            <a:avLst/>
          </a:prstGeom>
          <a:noFill/>
        </p:spPr>
        <p:txBody>
          <a:bodyPr wrap="square" rtlCol="0">
            <a:normAutofit fontScale="92500"/>
          </a:bodyPr>
          <a:lstStyle/>
          <a:p>
            <a:r>
              <a:rPr lang="en-US" sz="2800" b="1" smtClean="0">
                <a:solidFill>
                  <a:prstClr val="black">
                    <a:lumMod val="50000"/>
                    <a:lumOff val="50000"/>
                  </a:prstClr>
                </a:solidFill>
                <a:latin typeface="Calibri"/>
              </a:rPr>
              <a:t>Major devices, and examples of how they have been used in educational environments. </a:t>
            </a:r>
            <a:endParaRPr lang="en-US" sz="2200" smtClean="0">
              <a:solidFill>
                <a:prstClr val="black">
                  <a:lumMod val="85000"/>
                  <a:lumOff val="15000"/>
                </a:prstClr>
              </a:solidFill>
              <a:latin typeface="Calibri"/>
            </a:endParaRPr>
          </a:p>
          <a:p>
            <a:endParaRPr lang="en-US" sz="2200">
              <a:solidFill>
                <a:prstClr val="black">
                  <a:lumMod val="85000"/>
                  <a:lumOff val="15000"/>
                </a:prstClr>
              </a:solidFill>
              <a:latin typeface="Calibri"/>
            </a:endParaRPr>
          </a:p>
          <a:p>
            <a:r>
              <a:rPr lang="en-US" sz="2200" smtClean="0">
                <a:solidFill>
                  <a:prstClr val="black">
                    <a:lumMod val="85000"/>
                    <a:lumOff val="15000"/>
                  </a:prstClr>
                </a:solidFill>
                <a:latin typeface="Calibri"/>
              </a:rPr>
              <a:t>An electronic book hardware device can be a device that’s primary function is not electronic books (like a desktop or a laptop computer), or it can be a device where its primary function is using and reading electronic books (i.e. Amazon’s Kindle). </a:t>
            </a:r>
          </a:p>
          <a:p>
            <a:endParaRPr lang="en-US" sz="2200" dirty="0" smtClean="0">
              <a:solidFill>
                <a:srgbClr val="2C99FC"/>
              </a:solidFill>
              <a:latin typeface="Calibri"/>
            </a:endParaRPr>
          </a:p>
          <a:p>
            <a:endParaRPr lang="en-US" sz="1900" dirty="0" smtClean="0">
              <a:solidFill>
                <a:srgbClr val="2C99FC"/>
              </a:solidFill>
              <a:latin typeface="Calibri"/>
            </a:endParaRPr>
          </a:p>
          <a:p>
            <a:endParaRPr lang="en-US" dirty="0">
              <a:solidFill>
                <a:prstClr val="black"/>
              </a:solidFill>
              <a:latin typeface="Calibri"/>
            </a:endParaRPr>
          </a:p>
        </p:txBody>
      </p:sp>
      <p:grpSp>
        <p:nvGrpSpPr>
          <p:cNvPr id="4" name="Group 3"/>
          <p:cNvGrpSpPr/>
          <p:nvPr/>
        </p:nvGrpSpPr>
        <p:grpSpPr>
          <a:xfrm>
            <a:off x="6270170" y="3657600"/>
            <a:ext cx="2645231" cy="1600200"/>
            <a:chOff x="6413721" y="3701144"/>
            <a:chExt cx="2645231" cy="1143000"/>
          </a:xfrm>
        </p:grpSpPr>
        <p:sp>
          <p:nvSpPr>
            <p:cNvPr id="15" name="Rectangle 14"/>
            <p:cNvSpPr/>
            <p:nvPr/>
          </p:nvSpPr>
          <p:spPr>
            <a:xfrm>
              <a:off x="6740294" y="3701144"/>
              <a:ext cx="2318658" cy="1143000"/>
            </a:xfrm>
            <a:prstGeom prst="rect">
              <a:avLst/>
            </a:prstGeom>
            <a:solidFill>
              <a:schemeClr val="bg1">
                <a:lumMod val="95000"/>
              </a:schemeClr>
            </a:solidFill>
            <a:ln w="25400" cmpd="thinThick">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a:endParaRPr>
            </a:p>
          </p:txBody>
        </p:sp>
        <p:sp>
          <p:nvSpPr>
            <p:cNvPr id="8" name="TextBox 7"/>
            <p:cNvSpPr txBox="1"/>
            <p:nvPr/>
          </p:nvSpPr>
          <p:spPr>
            <a:xfrm>
              <a:off x="6816493" y="3810000"/>
              <a:ext cx="2166258" cy="953814"/>
            </a:xfrm>
            <a:prstGeom prst="rect">
              <a:avLst/>
            </a:prstGeom>
            <a:noFill/>
          </p:spPr>
          <p:txBody>
            <a:bodyPr wrap="square" rtlCol="0" anchor="ctr">
              <a:normAutofit lnSpcReduction="10000"/>
            </a:bodyPr>
            <a:lstStyle/>
            <a:p>
              <a:r>
                <a:rPr lang="en-US" sz="1500" smtClean="0">
                  <a:solidFill>
                    <a:prstClr val="black">
                      <a:lumMod val="65000"/>
                      <a:lumOff val="35000"/>
                    </a:prstClr>
                  </a:solidFill>
                  <a:latin typeface="Calibri"/>
                </a:rPr>
                <a:t>The following are major devices, as well as examples of how they have been used in </a:t>
              </a:r>
              <a:r>
                <a:rPr lang="en-US" sz="1500" b="1" smtClean="0">
                  <a:solidFill>
                    <a:srgbClr val="7BCF27"/>
                  </a:solidFill>
                  <a:latin typeface="Calibri"/>
                </a:rPr>
                <a:t>three</a:t>
              </a:r>
              <a:r>
                <a:rPr lang="en-US" sz="1500" smtClean="0">
                  <a:solidFill>
                    <a:prstClr val="black">
                      <a:lumMod val="65000"/>
                      <a:lumOff val="35000"/>
                    </a:prstClr>
                  </a:solidFill>
                  <a:latin typeface="Calibri"/>
                </a:rPr>
                <a:t> different educational environments. </a:t>
              </a:r>
              <a:endParaRPr lang="en-US" sz="1500" dirty="0">
                <a:solidFill>
                  <a:prstClr val="black">
                    <a:lumMod val="65000"/>
                    <a:lumOff val="35000"/>
                  </a:prstClr>
                </a:solidFill>
                <a:latin typeface="Calibri"/>
              </a:endParaRPr>
            </a:p>
          </p:txBody>
        </p:sp>
        <p:cxnSp>
          <p:nvCxnSpPr>
            <p:cNvPr id="19" name="Straight Connector 18"/>
            <p:cNvCxnSpPr/>
            <p:nvPr/>
          </p:nvCxnSpPr>
          <p:spPr>
            <a:xfrm>
              <a:off x="6413721" y="4332767"/>
              <a:ext cx="274320" cy="0"/>
            </a:xfrm>
            <a:prstGeom prst="line">
              <a:avLst/>
            </a:prstGeom>
            <a:ln w="25400" cap="rnd">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9" name="Rectangle 8"/>
          <p:cNvSpPr/>
          <p:nvPr/>
        </p:nvSpPr>
        <p:spPr>
          <a:xfrm>
            <a:off x="1578428" y="4408716"/>
            <a:ext cx="4648201" cy="1026884"/>
          </a:xfrm>
          <a:prstGeom prst="rect">
            <a:avLst/>
          </a:prstGeom>
          <a:ln/>
        </p:spPr>
        <p:style>
          <a:lnRef idx="1">
            <a:schemeClr val="dk1"/>
          </a:lnRef>
          <a:fillRef idx="3">
            <a:schemeClr val="dk1"/>
          </a:fillRef>
          <a:effectRef idx="2">
            <a:schemeClr val="dk1"/>
          </a:effectRef>
          <a:fontRef idx="minor">
            <a:schemeClr val="lt1"/>
          </a:fontRef>
        </p:style>
        <p:txBody>
          <a:bodyPr rtlCol="0" anchor="ctr"/>
          <a:lstStyle/>
          <a:p>
            <a:pPr algn="ctr"/>
            <a:r>
              <a:rPr lang="en-US" smtClean="0">
                <a:solidFill>
                  <a:prstClr val="white"/>
                </a:solidFill>
                <a:latin typeface="Calibri"/>
              </a:rPr>
              <a:t>With the growing use and versitility of electronic books, comes the growth of electronic book readers and devices. </a:t>
            </a:r>
            <a:endParaRPr lang="en-US" dirty="0">
              <a:solidFill>
                <a:prstClr val="white"/>
              </a:solidFill>
              <a:latin typeface="Calibri"/>
            </a:endParaRPr>
          </a:p>
        </p:txBody>
      </p:sp>
      <p:sp>
        <p:nvSpPr>
          <p:cNvPr id="5" name="Down Arrow 4"/>
          <p:cNvSpPr/>
          <p:nvPr/>
        </p:nvSpPr>
        <p:spPr>
          <a:xfrm>
            <a:off x="1578428" y="3213100"/>
            <a:ext cx="898072" cy="901700"/>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Tree>
  </p:cSld>
  <p:clrMapOvr>
    <a:masterClrMapping/>
  </p:clrMapOvr>
  <mc:AlternateContent xmlns:mc="http://schemas.openxmlformats.org/markup-compatibility/2006" xmlns:p14="http://schemas.microsoft.com/office/powerpoint/2010/main">
    <mc:Choice Requires="p14">
      <p:transition spd="slow" p14:dur="2000">
        <p14:flip dir="r"/>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0" y="2660512"/>
            <a:ext cx="5676900" cy="3238500"/>
          </a:xfrm>
          <a:prstGeom prst="rect">
            <a:avLst/>
          </a:prstGeom>
          <a:noFill/>
        </p:spPr>
        <p:txBody>
          <a:bodyPr wrap="square" rtlCol="0">
            <a:normAutofit fontScale="85000" lnSpcReduction="10000"/>
          </a:bodyPr>
          <a:lstStyle/>
          <a:p>
            <a:pPr>
              <a:spcBef>
                <a:spcPts val="100"/>
              </a:spcBef>
            </a:pPr>
            <a:r>
              <a:rPr lang="en-US" sz="2000" b="1" i="1" smtClean="0">
                <a:solidFill>
                  <a:srgbClr val="7BCF27"/>
                </a:solidFill>
                <a:latin typeface="Calibri"/>
              </a:rPr>
              <a:t>Computers</a:t>
            </a:r>
            <a:r>
              <a:rPr lang="en-US" sz="2000" i="1" smtClean="0">
                <a:solidFill>
                  <a:prstClr val="white"/>
                </a:solidFill>
                <a:latin typeface="Calibri"/>
              </a:rPr>
              <a:t>. </a:t>
            </a:r>
            <a:r>
              <a:rPr lang="en-US" sz="2000" smtClean="0">
                <a:solidFill>
                  <a:prstClr val="white"/>
                </a:solidFill>
                <a:latin typeface="Calibri"/>
              </a:rPr>
              <a:t>Desktops, laptops, tablet computers make up this type of hardware: and they are the most versitile and readily available. Computers may not be the most affordable, but they are hardware that many middle schools and high schools already own, thus being able to utilize these resources even more (Cavanaugh, 2005). </a:t>
            </a:r>
            <a:endParaRPr lang="en-US" sz="2000" i="1" dirty="0" smtClean="0">
              <a:solidFill>
                <a:prstClr val="white"/>
              </a:solidFill>
              <a:latin typeface="Calibri"/>
            </a:endParaRPr>
          </a:p>
          <a:p>
            <a:pPr>
              <a:spcBef>
                <a:spcPts val="100"/>
              </a:spcBef>
            </a:pPr>
            <a:endParaRPr lang="en-US" sz="2000" dirty="0" smtClean="0">
              <a:solidFill>
                <a:prstClr val="white"/>
              </a:solidFill>
              <a:latin typeface="Calibri"/>
            </a:endParaRPr>
          </a:p>
          <a:p>
            <a:pPr>
              <a:spcBef>
                <a:spcPts val="100"/>
              </a:spcBef>
            </a:pPr>
            <a:r>
              <a:rPr lang="en-US" sz="2000" smtClean="0">
                <a:solidFill>
                  <a:prstClr val="white"/>
                </a:solidFill>
                <a:latin typeface="Calibri"/>
              </a:rPr>
              <a:t>Cavanaugh (2005) recognizes that this hardware is important because e-book resource centers and libraires can be set up on already owned school computers for little to no cost, and provide a more technololgy enriched resource for secondary education students. </a:t>
            </a:r>
            <a:endParaRPr lang="en-US" sz="2000" dirty="0" smtClean="0">
              <a:solidFill>
                <a:prstClr val="white"/>
              </a:solidFill>
              <a:latin typeface="Calibri"/>
            </a:endParaRPr>
          </a:p>
          <a:p>
            <a:pPr>
              <a:spcBef>
                <a:spcPts val="100"/>
              </a:spcBef>
            </a:pPr>
            <a:endParaRPr lang="en-US" sz="2000" dirty="0" smtClean="0">
              <a:solidFill>
                <a:prstClr val="white"/>
              </a:solidFill>
              <a:latin typeface="Calibri"/>
            </a:endParaRPr>
          </a:p>
          <a:p>
            <a:endParaRPr lang="en-US" sz="2400" dirty="0">
              <a:solidFill>
                <a:prstClr val="black"/>
              </a:solidFill>
              <a:latin typeface="Calibri"/>
            </a:endParaRPr>
          </a:p>
        </p:txBody>
      </p:sp>
      <p:sp>
        <p:nvSpPr>
          <p:cNvPr id="5" name="TextBox 4"/>
          <p:cNvSpPr txBox="1"/>
          <p:nvPr/>
        </p:nvSpPr>
        <p:spPr>
          <a:xfrm>
            <a:off x="399588" y="266700"/>
            <a:ext cx="4648200" cy="1836241"/>
          </a:xfrm>
          <a:prstGeom prst="rect">
            <a:avLst/>
          </a:prstGeom>
          <a:noFill/>
        </p:spPr>
        <p:txBody>
          <a:bodyPr wrap="square" rtlCol="0" anchor="b">
            <a:normAutofit/>
          </a:bodyPr>
          <a:lstStyle/>
          <a:p>
            <a:r>
              <a:rPr lang="en-US" sz="4400" b="1" smtClean="0">
                <a:solidFill>
                  <a:srgbClr val="7BCF27"/>
                </a:solidFill>
                <a:latin typeface="Calibri"/>
              </a:rPr>
              <a:t>Computers &amp; Audio Devices</a:t>
            </a:r>
            <a:endParaRPr lang="en-US" sz="4400" b="1" dirty="0">
              <a:solidFill>
                <a:srgbClr val="7BCF27"/>
              </a:solidFill>
              <a:latin typeface="Calibri"/>
            </a:endParaRPr>
          </a:p>
        </p:txBody>
      </p:sp>
      <p:sp>
        <p:nvSpPr>
          <p:cNvPr id="3" name="TextBox 2"/>
          <p:cNvSpPr txBox="1"/>
          <p:nvPr/>
        </p:nvSpPr>
        <p:spPr>
          <a:xfrm>
            <a:off x="5676900" y="139700"/>
            <a:ext cx="3467100" cy="4801315"/>
          </a:xfrm>
          <a:prstGeom prst="rect">
            <a:avLst/>
          </a:prstGeom>
          <a:noFill/>
        </p:spPr>
        <p:txBody>
          <a:bodyPr wrap="square" rtlCol="0">
            <a:spAutoFit/>
          </a:bodyPr>
          <a:lstStyle/>
          <a:p>
            <a:r>
              <a:rPr lang="en-CA" b="1" i="1" smtClean="0">
                <a:solidFill>
                  <a:srgbClr val="7BCF27"/>
                </a:solidFill>
              </a:rPr>
              <a:t>Audio</a:t>
            </a:r>
            <a:r>
              <a:rPr lang="en-CA" i="1" smtClean="0"/>
              <a:t>.  </a:t>
            </a:r>
            <a:r>
              <a:rPr lang="en-CA" smtClean="0"/>
              <a:t>Personal reading has made audio books emensely popular, but has also proven to be a valuable resource for secondary education. With so many different formats (CD, MP3), audio books can be used on computers, cassette and CD players, DVD’s and iPods. The MP3/MP4 format is popular, and can be listend to in Windows Media Player or iTunes. In the classroom, a computer can be eqipped with speakers so the entire class can hear, or headphones can be connected to the audio device, in order for a more personalized experience. </a:t>
            </a:r>
            <a:endParaRPr lang="en-CA" i="1"/>
          </a:p>
        </p:txBody>
      </p:sp>
    </p:spTree>
  </p:cSld>
  <p:clrMapOvr>
    <a:masterClrMapping/>
  </p:clrMapOvr>
  <mc:AlternateContent xmlns:mc="http://schemas.openxmlformats.org/markup-compatibility/2006" xmlns:p14="http://schemas.microsoft.com/office/powerpoint/2010/main">
    <mc:Choice Requires="p14">
      <p:transition spd="slow" p14:dur="1500">
        <p:dissolve/>
      </p:transition>
    </mc:Choice>
    <mc:Fallback xmlns="">
      <p:transition spd="slow">
        <p:dissolve/>
      </p:transition>
    </mc:Fallback>
  </mc:AlternateContent>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EVENTTIMING" val="|m0;0;26;0|m0;8.2;28;0|m1;8.4;26;0|m1;14.9;28;0|m1;15.9;26;0|m1;15.9;28;0"/>
</p:tagLst>
</file>

<file path=ppt/tags/tag2.xml><?xml version="1.0" encoding="utf-8"?>
<p:tagLst xmlns:a="http://schemas.openxmlformats.org/drawingml/2006/main" xmlns:r="http://schemas.openxmlformats.org/officeDocument/2006/relationships" xmlns:p="http://schemas.openxmlformats.org/presentationml/2006/main">
  <p:tag name="DVSECTIONID" val="go7EXg3J7pxd79sxolJbfP"/>
</p:tagLst>
</file>

<file path=ppt/tags/tag3.xml><?xml version="1.0" encoding="utf-8"?>
<p:tagLst xmlns:a="http://schemas.openxmlformats.org/drawingml/2006/main" xmlns:r="http://schemas.openxmlformats.org/officeDocument/2006/relationships" xmlns:p="http://schemas.openxmlformats.org/presentationml/2006/main">
  <p:tag name="EVENTTIMING" val="|m0;0;26;0|m0;8.2;28;0|m1;8.4;26;0|m1;14.9;28;0|m1;15.9;26;0|m1;15.9;28;0"/>
</p:tagLst>
</file>

<file path=ppt/theme/theme1.xml><?xml version="1.0" encoding="utf-8"?>
<a:theme xmlns:a="http://schemas.openxmlformats.org/drawingml/2006/main" name=" Black ">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C016745519991">
  <a:themeElements>
    <a:clrScheme name="Fresh">
      <a:dk1>
        <a:srgbClr val="262626"/>
      </a:dk1>
      <a:lt1>
        <a:sysClr val="window" lastClr="FFFFFF"/>
      </a:lt1>
      <a:dk2>
        <a:srgbClr val="595959"/>
      </a:dk2>
      <a:lt2>
        <a:srgbClr val="EEECE1"/>
      </a:lt2>
      <a:accent1>
        <a:srgbClr val="F4891E"/>
      </a:accent1>
      <a:accent2>
        <a:srgbClr val="7BCF27"/>
      </a:accent2>
      <a:accent3>
        <a:srgbClr val="9BBB59"/>
      </a:accent3>
      <a:accent4>
        <a:srgbClr val="00B0F0"/>
      </a:accent4>
      <a:accent5>
        <a:srgbClr val="4BACC6"/>
      </a:accent5>
      <a:accent6>
        <a:srgbClr val="F79646"/>
      </a:accent6>
      <a:hlink>
        <a:srgbClr val="00B0F0"/>
      </a:hlink>
      <a:folHlink>
        <a:srgbClr val="F4891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TC016745519991">
  <a:themeElements>
    <a:clrScheme name="Fresh">
      <a:dk1>
        <a:srgbClr val="262626"/>
      </a:dk1>
      <a:lt1>
        <a:sysClr val="window" lastClr="FFFFFF"/>
      </a:lt1>
      <a:dk2>
        <a:srgbClr val="595959"/>
      </a:dk2>
      <a:lt2>
        <a:srgbClr val="EEECE1"/>
      </a:lt2>
      <a:accent1>
        <a:srgbClr val="F4891E"/>
      </a:accent1>
      <a:accent2>
        <a:srgbClr val="7BCF27"/>
      </a:accent2>
      <a:accent3>
        <a:srgbClr val="9BBB59"/>
      </a:accent3>
      <a:accent4>
        <a:srgbClr val="00B0F0"/>
      </a:accent4>
      <a:accent5>
        <a:srgbClr val="4BACC6"/>
      </a:accent5>
      <a:accent6>
        <a:srgbClr val="F79646"/>
      </a:accent6>
      <a:hlink>
        <a:srgbClr val="00B0F0"/>
      </a:hlink>
      <a:folHlink>
        <a:srgbClr val="F4891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Black .thmx</Template>
  <TotalTime>645</TotalTime>
  <Words>3154</Words>
  <Application>Microsoft Macintosh PowerPoint</Application>
  <PresentationFormat>On-screen Show (4:3)</PresentationFormat>
  <Paragraphs>161</Paragraphs>
  <Slides>20</Slides>
  <Notes>16</Notes>
  <HiddenSlides>0</HiddenSlides>
  <MMClips>0</MMClips>
  <ScaleCrop>false</ScaleCrop>
  <HeadingPairs>
    <vt:vector size="4" baseType="variant">
      <vt:variant>
        <vt:lpstr>Theme</vt:lpstr>
      </vt:variant>
      <vt:variant>
        <vt:i4>3</vt:i4>
      </vt:variant>
      <vt:variant>
        <vt:lpstr>Slide Titles</vt:lpstr>
      </vt:variant>
      <vt:variant>
        <vt:i4>20</vt:i4>
      </vt:variant>
    </vt:vector>
  </HeadingPairs>
  <TitlesOfParts>
    <vt:vector size="23" baseType="lpstr">
      <vt:lpstr> Black </vt:lpstr>
      <vt:lpstr>TC016745519991</vt:lpstr>
      <vt:lpstr>1_TC016745519991</vt:lpstr>
      <vt:lpstr> Electronic Books and Readers in Secondary Education Humanities Courses</vt:lpstr>
      <vt:lpstr>PowerPoint Presentation</vt:lpstr>
      <vt:lpstr>PowerPoint Presentation</vt:lpstr>
      <vt:lpstr>PowerPoint Presentation</vt:lpstr>
      <vt:lpstr>PowerPoint Presentation</vt:lpstr>
      <vt:lpstr>Electronic Book Software</vt:lpstr>
      <vt:lpstr>PowerPoint Presentation</vt:lpstr>
      <vt:lpstr>PowerPoint Presentation</vt:lpstr>
      <vt:lpstr>PowerPoint Presentation</vt:lpstr>
      <vt:lpstr>PowerPoint Presentation</vt:lpstr>
      <vt:lpstr>PowerPoint Presentation</vt:lpstr>
      <vt:lpstr>e-Books in Secondary Education Humanaties Courses: Successes and Challenges</vt:lpstr>
      <vt:lpstr>PowerPoint Presentation</vt:lpstr>
      <vt:lpstr>Humanaties Course 2: Social Studies</vt:lpstr>
      <vt:lpstr>PowerPoint Presentation</vt:lpstr>
      <vt:lpstr>Study Limitations &amp; Further Research</vt:lpstr>
      <vt:lpstr>Conclusion: The Future of e-Books in Secondary Education Humanities Subjects</vt:lpstr>
      <vt:lpstr>PowerPoint Presentation</vt:lpstr>
      <vt:lpstr>References</vt:lpstr>
      <vt:lpstr>PowerPoint Presentation</vt:lpstr>
    </vt:vector>
  </TitlesOfParts>
  <Company>University of Maryland Univeristy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Electronic Books and Readers in Secondary Education Humanities Courses</dc:title>
  <dc:creator>Ebony Jacobs</dc:creator>
  <cp:lastModifiedBy>Ebony Jacobs</cp:lastModifiedBy>
  <cp:revision>31</cp:revision>
  <dcterms:created xsi:type="dcterms:W3CDTF">2011-04-18T19:12:21Z</dcterms:created>
  <dcterms:modified xsi:type="dcterms:W3CDTF">2011-04-19T05:57:43Z</dcterms:modified>
</cp:coreProperties>
</file>